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</p:sldIdLst>
  <p:sldSz cx="10693400" cy="75565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Light" charset="1" panose="020B0306030504020204"/>
      <p:regular r:id="rId10"/>
    </p:embeddedFont>
    <p:embeddedFont>
      <p:font typeface="Open Sans Light Bold" charset="1" panose="020B0806030504020204"/>
      <p:regular r:id="rId11"/>
    </p:embeddedFont>
    <p:embeddedFont>
      <p:font typeface="Open Sans Light Italics" charset="1" panose="020B0306030504020204"/>
      <p:regular r:id="rId12"/>
    </p:embeddedFont>
    <p:embeddedFont>
      <p:font typeface="Open Sans Light Bold Italics" charset="1" panose="020B080603050402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3375" y="3780000"/>
            <a:ext cx="2006596" cy="3019873"/>
            <a:chOff x="0" y="0"/>
            <a:chExt cx="719119" cy="1082254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719119" cy="1082254"/>
            </a:xfrm>
            <a:custGeom>
              <a:avLst/>
              <a:gdLst/>
              <a:ahLst/>
              <a:cxnLst/>
              <a:rect r="r" b="b" t="t" l="l"/>
              <a:pathLst>
                <a:path h="1082254" w="719119">
                  <a:moveTo>
                    <a:pt x="77165" y="0"/>
                  </a:moveTo>
                  <a:lnTo>
                    <a:pt x="641954" y="0"/>
                  </a:lnTo>
                  <a:cubicBezTo>
                    <a:pt x="684571" y="0"/>
                    <a:pt x="719119" y="34548"/>
                    <a:pt x="719119" y="77165"/>
                  </a:cubicBezTo>
                  <a:lnTo>
                    <a:pt x="719119" y="1005090"/>
                  </a:lnTo>
                  <a:cubicBezTo>
                    <a:pt x="719119" y="1047706"/>
                    <a:pt x="684571" y="1082254"/>
                    <a:pt x="641954" y="1082254"/>
                  </a:cubicBezTo>
                  <a:lnTo>
                    <a:pt x="77165" y="1082254"/>
                  </a:lnTo>
                  <a:cubicBezTo>
                    <a:pt x="34548" y="1082254"/>
                    <a:pt x="0" y="1047706"/>
                    <a:pt x="0" y="1005090"/>
                  </a:cubicBezTo>
                  <a:lnTo>
                    <a:pt x="0" y="77165"/>
                  </a:lnTo>
                  <a:cubicBezTo>
                    <a:pt x="0" y="34548"/>
                    <a:pt x="34548" y="0"/>
                    <a:pt x="77165" y="0"/>
                  </a:cubicBezTo>
                  <a:close/>
                </a:path>
              </a:pathLst>
            </a:custGeom>
            <a:solidFill>
              <a:srgbClr val="8C52FF"/>
            </a:solidFill>
            <a:ln w="57150">
              <a:solidFill>
                <a:srgbClr val="FFFFFF"/>
              </a:solidFill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-10729688">
            <a:off x="337198" y="4450433"/>
            <a:ext cx="1653509" cy="181886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93375" y="515702"/>
            <a:ext cx="2006596" cy="3019873"/>
            <a:chOff x="0" y="0"/>
            <a:chExt cx="719119" cy="1082254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719119" cy="1082254"/>
            </a:xfrm>
            <a:custGeom>
              <a:avLst/>
              <a:gdLst/>
              <a:ahLst/>
              <a:cxnLst/>
              <a:rect r="r" b="b" t="t" l="l"/>
              <a:pathLst>
                <a:path h="1082254" w="719119">
                  <a:moveTo>
                    <a:pt x="77165" y="0"/>
                  </a:moveTo>
                  <a:lnTo>
                    <a:pt x="641954" y="0"/>
                  </a:lnTo>
                  <a:cubicBezTo>
                    <a:pt x="684571" y="0"/>
                    <a:pt x="719119" y="34548"/>
                    <a:pt x="719119" y="77165"/>
                  </a:cubicBezTo>
                  <a:lnTo>
                    <a:pt x="719119" y="1005090"/>
                  </a:lnTo>
                  <a:cubicBezTo>
                    <a:pt x="719119" y="1047706"/>
                    <a:pt x="684571" y="1082254"/>
                    <a:pt x="641954" y="1082254"/>
                  </a:cubicBezTo>
                  <a:lnTo>
                    <a:pt x="77165" y="1082254"/>
                  </a:lnTo>
                  <a:cubicBezTo>
                    <a:pt x="34548" y="1082254"/>
                    <a:pt x="0" y="1047706"/>
                    <a:pt x="0" y="1005090"/>
                  </a:cubicBezTo>
                  <a:lnTo>
                    <a:pt x="0" y="77165"/>
                  </a:lnTo>
                  <a:cubicBezTo>
                    <a:pt x="0" y="34548"/>
                    <a:pt x="34548" y="0"/>
                    <a:pt x="77165" y="0"/>
                  </a:cubicBezTo>
                  <a:close/>
                </a:path>
              </a:pathLst>
            </a:custGeom>
            <a:solidFill>
              <a:srgbClr val="8C52FF"/>
            </a:solidFill>
            <a:ln w="57150">
              <a:solidFill>
                <a:srgbClr val="FFFFFF"/>
              </a:solidFill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167283" y="515702"/>
            <a:ext cx="2006596" cy="3019873"/>
            <a:chOff x="0" y="0"/>
            <a:chExt cx="719119" cy="1082254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719119" cy="1082254"/>
            </a:xfrm>
            <a:custGeom>
              <a:avLst/>
              <a:gdLst/>
              <a:ahLst/>
              <a:cxnLst/>
              <a:rect r="r" b="b" t="t" l="l"/>
              <a:pathLst>
                <a:path h="1082254" w="719119">
                  <a:moveTo>
                    <a:pt x="77165" y="0"/>
                  </a:moveTo>
                  <a:lnTo>
                    <a:pt x="641954" y="0"/>
                  </a:lnTo>
                  <a:cubicBezTo>
                    <a:pt x="684571" y="0"/>
                    <a:pt x="719119" y="34548"/>
                    <a:pt x="719119" y="77165"/>
                  </a:cubicBezTo>
                  <a:lnTo>
                    <a:pt x="719119" y="1005090"/>
                  </a:lnTo>
                  <a:cubicBezTo>
                    <a:pt x="719119" y="1047706"/>
                    <a:pt x="684571" y="1082254"/>
                    <a:pt x="641954" y="1082254"/>
                  </a:cubicBezTo>
                  <a:lnTo>
                    <a:pt x="77165" y="1082254"/>
                  </a:lnTo>
                  <a:cubicBezTo>
                    <a:pt x="34548" y="1082254"/>
                    <a:pt x="0" y="1047706"/>
                    <a:pt x="0" y="1005090"/>
                  </a:cubicBezTo>
                  <a:lnTo>
                    <a:pt x="0" y="77165"/>
                  </a:lnTo>
                  <a:cubicBezTo>
                    <a:pt x="0" y="34548"/>
                    <a:pt x="34548" y="0"/>
                    <a:pt x="77165" y="0"/>
                  </a:cubicBezTo>
                  <a:close/>
                </a:path>
              </a:pathLst>
            </a:custGeom>
            <a:solidFill>
              <a:srgbClr val="38B6FF"/>
            </a:solidFill>
            <a:ln w="57150">
              <a:solidFill>
                <a:srgbClr val="FFFFFF"/>
              </a:solidFill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313826" y="515702"/>
            <a:ext cx="2006596" cy="3019873"/>
            <a:chOff x="0" y="0"/>
            <a:chExt cx="719119" cy="1082254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719119" cy="1082254"/>
            </a:xfrm>
            <a:custGeom>
              <a:avLst/>
              <a:gdLst/>
              <a:ahLst/>
              <a:cxnLst/>
              <a:rect r="r" b="b" t="t" l="l"/>
              <a:pathLst>
                <a:path h="1082254" w="719119">
                  <a:moveTo>
                    <a:pt x="77165" y="0"/>
                  </a:moveTo>
                  <a:lnTo>
                    <a:pt x="641954" y="0"/>
                  </a:lnTo>
                  <a:cubicBezTo>
                    <a:pt x="684571" y="0"/>
                    <a:pt x="719119" y="34548"/>
                    <a:pt x="719119" y="77165"/>
                  </a:cubicBezTo>
                  <a:lnTo>
                    <a:pt x="719119" y="1005090"/>
                  </a:lnTo>
                  <a:cubicBezTo>
                    <a:pt x="719119" y="1047706"/>
                    <a:pt x="684571" y="1082254"/>
                    <a:pt x="641954" y="1082254"/>
                  </a:cubicBezTo>
                  <a:lnTo>
                    <a:pt x="77165" y="1082254"/>
                  </a:lnTo>
                  <a:cubicBezTo>
                    <a:pt x="34548" y="1082254"/>
                    <a:pt x="0" y="1047706"/>
                    <a:pt x="0" y="1005090"/>
                  </a:cubicBezTo>
                  <a:lnTo>
                    <a:pt x="0" y="77165"/>
                  </a:lnTo>
                  <a:cubicBezTo>
                    <a:pt x="0" y="34548"/>
                    <a:pt x="34548" y="0"/>
                    <a:pt x="77165" y="0"/>
                  </a:cubicBezTo>
                  <a:close/>
                </a:path>
              </a:pathLst>
            </a:custGeom>
            <a:solidFill>
              <a:srgbClr val="FFDE59"/>
            </a:solidFill>
            <a:ln w="57150">
              <a:solidFill>
                <a:srgbClr val="FFFFFF"/>
              </a:solidFill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8387097" y="515702"/>
            <a:ext cx="2006596" cy="3019873"/>
            <a:chOff x="0" y="0"/>
            <a:chExt cx="719119" cy="1082254"/>
          </a:xfrm>
        </p:grpSpPr>
        <p:sp>
          <p:nvSpPr>
            <p:cNvPr name="Freeform 16" id="16"/>
            <p:cNvSpPr/>
            <p:nvPr/>
          </p:nvSpPr>
          <p:spPr>
            <a:xfrm>
              <a:off x="0" y="0"/>
              <a:ext cx="719119" cy="1082254"/>
            </a:xfrm>
            <a:custGeom>
              <a:avLst/>
              <a:gdLst/>
              <a:ahLst/>
              <a:cxnLst/>
              <a:rect r="r" b="b" t="t" l="l"/>
              <a:pathLst>
                <a:path h="1082254" w="719119">
                  <a:moveTo>
                    <a:pt x="77165" y="0"/>
                  </a:moveTo>
                  <a:lnTo>
                    <a:pt x="641954" y="0"/>
                  </a:lnTo>
                  <a:cubicBezTo>
                    <a:pt x="684571" y="0"/>
                    <a:pt x="719119" y="34548"/>
                    <a:pt x="719119" y="77165"/>
                  </a:cubicBezTo>
                  <a:lnTo>
                    <a:pt x="719119" y="1005090"/>
                  </a:lnTo>
                  <a:cubicBezTo>
                    <a:pt x="719119" y="1047706"/>
                    <a:pt x="684571" y="1082254"/>
                    <a:pt x="641954" y="1082254"/>
                  </a:cubicBezTo>
                  <a:lnTo>
                    <a:pt x="77165" y="1082254"/>
                  </a:lnTo>
                  <a:cubicBezTo>
                    <a:pt x="34548" y="1082254"/>
                    <a:pt x="0" y="1047706"/>
                    <a:pt x="0" y="1005090"/>
                  </a:cubicBezTo>
                  <a:lnTo>
                    <a:pt x="0" y="77165"/>
                  </a:lnTo>
                  <a:cubicBezTo>
                    <a:pt x="0" y="34548"/>
                    <a:pt x="34548" y="0"/>
                    <a:pt x="77165" y="0"/>
                  </a:cubicBezTo>
                  <a:close/>
                </a:path>
              </a:pathLst>
            </a:custGeom>
            <a:solidFill>
              <a:srgbClr val="9FF762"/>
            </a:solidFill>
            <a:ln w="57150">
              <a:solidFill>
                <a:srgbClr val="FFFFFF"/>
              </a:solidFill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167283" y="3780000"/>
            <a:ext cx="2006596" cy="3019873"/>
            <a:chOff x="0" y="0"/>
            <a:chExt cx="719119" cy="1082254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719119" cy="1082254"/>
            </a:xfrm>
            <a:custGeom>
              <a:avLst/>
              <a:gdLst/>
              <a:ahLst/>
              <a:cxnLst/>
              <a:rect r="r" b="b" t="t" l="l"/>
              <a:pathLst>
                <a:path h="1082254" w="719119">
                  <a:moveTo>
                    <a:pt x="77165" y="0"/>
                  </a:moveTo>
                  <a:lnTo>
                    <a:pt x="641954" y="0"/>
                  </a:lnTo>
                  <a:cubicBezTo>
                    <a:pt x="684571" y="0"/>
                    <a:pt x="719119" y="34548"/>
                    <a:pt x="719119" y="77165"/>
                  </a:cubicBezTo>
                  <a:lnTo>
                    <a:pt x="719119" y="1005090"/>
                  </a:lnTo>
                  <a:cubicBezTo>
                    <a:pt x="719119" y="1047706"/>
                    <a:pt x="684571" y="1082254"/>
                    <a:pt x="641954" y="1082254"/>
                  </a:cubicBezTo>
                  <a:lnTo>
                    <a:pt x="77165" y="1082254"/>
                  </a:lnTo>
                  <a:cubicBezTo>
                    <a:pt x="34548" y="1082254"/>
                    <a:pt x="0" y="1047706"/>
                    <a:pt x="0" y="1005090"/>
                  </a:cubicBezTo>
                  <a:lnTo>
                    <a:pt x="0" y="77165"/>
                  </a:lnTo>
                  <a:cubicBezTo>
                    <a:pt x="0" y="34548"/>
                    <a:pt x="34548" y="0"/>
                    <a:pt x="77165" y="0"/>
                  </a:cubicBezTo>
                  <a:close/>
                </a:path>
              </a:pathLst>
            </a:custGeom>
            <a:solidFill>
              <a:srgbClr val="38B6FF"/>
            </a:solidFill>
            <a:ln w="57150">
              <a:solidFill>
                <a:srgbClr val="FFFFFF"/>
              </a:solidFill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307229" y="3784127"/>
            <a:ext cx="2006596" cy="3019873"/>
            <a:chOff x="0" y="0"/>
            <a:chExt cx="719119" cy="1082254"/>
          </a:xfrm>
        </p:grpSpPr>
        <p:sp>
          <p:nvSpPr>
            <p:cNvPr name="Freeform 22" id="22"/>
            <p:cNvSpPr/>
            <p:nvPr/>
          </p:nvSpPr>
          <p:spPr>
            <a:xfrm>
              <a:off x="0" y="0"/>
              <a:ext cx="719119" cy="1082254"/>
            </a:xfrm>
            <a:custGeom>
              <a:avLst/>
              <a:gdLst/>
              <a:ahLst/>
              <a:cxnLst/>
              <a:rect r="r" b="b" t="t" l="l"/>
              <a:pathLst>
                <a:path h="1082254" w="719119">
                  <a:moveTo>
                    <a:pt x="77165" y="0"/>
                  </a:moveTo>
                  <a:lnTo>
                    <a:pt x="641954" y="0"/>
                  </a:lnTo>
                  <a:cubicBezTo>
                    <a:pt x="684571" y="0"/>
                    <a:pt x="719119" y="34548"/>
                    <a:pt x="719119" y="77165"/>
                  </a:cubicBezTo>
                  <a:lnTo>
                    <a:pt x="719119" y="1005090"/>
                  </a:lnTo>
                  <a:cubicBezTo>
                    <a:pt x="719119" y="1047706"/>
                    <a:pt x="684571" y="1082254"/>
                    <a:pt x="641954" y="1082254"/>
                  </a:cubicBezTo>
                  <a:lnTo>
                    <a:pt x="77165" y="1082254"/>
                  </a:lnTo>
                  <a:cubicBezTo>
                    <a:pt x="34548" y="1082254"/>
                    <a:pt x="0" y="1047706"/>
                    <a:pt x="0" y="1005090"/>
                  </a:cubicBezTo>
                  <a:lnTo>
                    <a:pt x="0" y="77165"/>
                  </a:lnTo>
                  <a:cubicBezTo>
                    <a:pt x="0" y="34548"/>
                    <a:pt x="34548" y="0"/>
                    <a:pt x="77165" y="0"/>
                  </a:cubicBezTo>
                  <a:close/>
                </a:path>
              </a:pathLst>
            </a:custGeom>
            <a:solidFill>
              <a:srgbClr val="FFAFBF"/>
            </a:solidFill>
            <a:ln w="57150">
              <a:solidFill>
                <a:srgbClr val="FFFFFF"/>
              </a:solidFill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6380501" y="3784127"/>
            <a:ext cx="2006596" cy="3019873"/>
            <a:chOff x="0" y="0"/>
            <a:chExt cx="719119" cy="1082254"/>
          </a:xfrm>
        </p:grpSpPr>
        <p:sp>
          <p:nvSpPr>
            <p:cNvPr name="Freeform 25" id="25"/>
            <p:cNvSpPr/>
            <p:nvPr/>
          </p:nvSpPr>
          <p:spPr>
            <a:xfrm>
              <a:off x="0" y="0"/>
              <a:ext cx="719119" cy="1082254"/>
            </a:xfrm>
            <a:custGeom>
              <a:avLst/>
              <a:gdLst/>
              <a:ahLst/>
              <a:cxnLst/>
              <a:rect r="r" b="b" t="t" l="l"/>
              <a:pathLst>
                <a:path h="1082254" w="719119">
                  <a:moveTo>
                    <a:pt x="77165" y="0"/>
                  </a:moveTo>
                  <a:lnTo>
                    <a:pt x="641954" y="0"/>
                  </a:lnTo>
                  <a:cubicBezTo>
                    <a:pt x="684571" y="0"/>
                    <a:pt x="719119" y="34548"/>
                    <a:pt x="719119" y="77165"/>
                  </a:cubicBezTo>
                  <a:lnTo>
                    <a:pt x="719119" y="1005090"/>
                  </a:lnTo>
                  <a:cubicBezTo>
                    <a:pt x="719119" y="1047706"/>
                    <a:pt x="684571" y="1082254"/>
                    <a:pt x="641954" y="1082254"/>
                  </a:cubicBezTo>
                  <a:lnTo>
                    <a:pt x="77165" y="1082254"/>
                  </a:lnTo>
                  <a:cubicBezTo>
                    <a:pt x="34548" y="1082254"/>
                    <a:pt x="0" y="1047706"/>
                    <a:pt x="0" y="1005090"/>
                  </a:cubicBezTo>
                  <a:lnTo>
                    <a:pt x="0" y="77165"/>
                  </a:lnTo>
                  <a:cubicBezTo>
                    <a:pt x="0" y="34548"/>
                    <a:pt x="34548" y="0"/>
                    <a:pt x="77165" y="0"/>
                  </a:cubicBezTo>
                  <a:close/>
                </a:path>
              </a:pathLst>
            </a:custGeom>
            <a:solidFill>
              <a:srgbClr val="FFDE59"/>
            </a:solidFill>
            <a:ln w="57150">
              <a:solidFill>
                <a:srgbClr val="FFFFFF"/>
              </a:solidFill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8453772" y="3780000"/>
            <a:ext cx="2006596" cy="3019873"/>
            <a:chOff x="0" y="0"/>
            <a:chExt cx="719119" cy="1082254"/>
          </a:xfrm>
        </p:grpSpPr>
        <p:sp>
          <p:nvSpPr>
            <p:cNvPr name="Freeform 28" id="28"/>
            <p:cNvSpPr/>
            <p:nvPr/>
          </p:nvSpPr>
          <p:spPr>
            <a:xfrm>
              <a:off x="0" y="0"/>
              <a:ext cx="719119" cy="1082254"/>
            </a:xfrm>
            <a:custGeom>
              <a:avLst/>
              <a:gdLst/>
              <a:ahLst/>
              <a:cxnLst/>
              <a:rect r="r" b="b" t="t" l="l"/>
              <a:pathLst>
                <a:path h="1082254" w="719119">
                  <a:moveTo>
                    <a:pt x="77165" y="0"/>
                  </a:moveTo>
                  <a:lnTo>
                    <a:pt x="641954" y="0"/>
                  </a:lnTo>
                  <a:cubicBezTo>
                    <a:pt x="684571" y="0"/>
                    <a:pt x="719119" y="34548"/>
                    <a:pt x="719119" y="77165"/>
                  </a:cubicBezTo>
                  <a:lnTo>
                    <a:pt x="719119" y="1005090"/>
                  </a:lnTo>
                  <a:cubicBezTo>
                    <a:pt x="719119" y="1047706"/>
                    <a:pt x="684571" y="1082254"/>
                    <a:pt x="641954" y="1082254"/>
                  </a:cubicBezTo>
                  <a:lnTo>
                    <a:pt x="77165" y="1082254"/>
                  </a:lnTo>
                  <a:cubicBezTo>
                    <a:pt x="34548" y="1082254"/>
                    <a:pt x="0" y="1047706"/>
                    <a:pt x="0" y="1005090"/>
                  </a:cubicBezTo>
                  <a:lnTo>
                    <a:pt x="0" y="77165"/>
                  </a:lnTo>
                  <a:cubicBezTo>
                    <a:pt x="0" y="34548"/>
                    <a:pt x="34548" y="0"/>
                    <a:pt x="77165" y="0"/>
                  </a:cubicBezTo>
                  <a:close/>
                </a:path>
              </a:pathLst>
            </a:custGeom>
            <a:solidFill>
              <a:srgbClr val="9FF762"/>
            </a:solidFill>
            <a:ln w="57150">
              <a:solidFill>
                <a:srgbClr val="FFFFFF"/>
              </a:solidFill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30" id="30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10710437">
            <a:off x="2333909" y="4550920"/>
            <a:ext cx="1739382" cy="1207904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4391890" y="4700333"/>
            <a:ext cx="1855261" cy="909078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6835673" y="4560657"/>
            <a:ext cx="1096253" cy="1726382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10627165">
            <a:off x="8646765" y="5628510"/>
            <a:ext cx="1362767" cy="292931"/>
          </a:xfrm>
          <a:prstGeom prst="rect">
            <a:avLst/>
          </a:prstGeom>
        </p:spPr>
      </p:pic>
      <p:pic>
        <p:nvPicPr>
          <p:cNvPr name="Picture 34" id="34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-10060952">
            <a:off x="8637866" y="5328669"/>
            <a:ext cx="1730532" cy="190358"/>
          </a:xfrm>
          <a:prstGeom prst="rect">
            <a:avLst/>
          </a:prstGeom>
        </p:spPr>
      </p:pic>
      <p:pic>
        <p:nvPicPr>
          <p:cNvPr name="Picture 35" id="35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-10444108">
            <a:off x="8816480" y="4382810"/>
            <a:ext cx="1424068" cy="721202"/>
          </a:xfrm>
          <a:prstGeom prst="rect">
            <a:avLst/>
          </a:prstGeom>
        </p:spPr>
      </p:pic>
      <p:grpSp>
        <p:nvGrpSpPr>
          <p:cNvPr name="Group 36" id="36"/>
          <p:cNvGrpSpPr/>
          <p:nvPr/>
        </p:nvGrpSpPr>
        <p:grpSpPr>
          <a:xfrm rot="0">
            <a:off x="4240554" y="515702"/>
            <a:ext cx="2006596" cy="3019873"/>
            <a:chOff x="0" y="0"/>
            <a:chExt cx="719119" cy="1082254"/>
          </a:xfrm>
        </p:grpSpPr>
        <p:sp>
          <p:nvSpPr>
            <p:cNvPr name="Freeform 37" id="37"/>
            <p:cNvSpPr/>
            <p:nvPr/>
          </p:nvSpPr>
          <p:spPr>
            <a:xfrm>
              <a:off x="0" y="0"/>
              <a:ext cx="719119" cy="1082254"/>
            </a:xfrm>
            <a:custGeom>
              <a:avLst/>
              <a:gdLst/>
              <a:ahLst/>
              <a:cxnLst/>
              <a:rect r="r" b="b" t="t" l="l"/>
              <a:pathLst>
                <a:path h="1082254" w="719119">
                  <a:moveTo>
                    <a:pt x="77165" y="0"/>
                  </a:moveTo>
                  <a:lnTo>
                    <a:pt x="641954" y="0"/>
                  </a:lnTo>
                  <a:cubicBezTo>
                    <a:pt x="684571" y="0"/>
                    <a:pt x="719119" y="34548"/>
                    <a:pt x="719119" y="77165"/>
                  </a:cubicBezTo>
                  <a:lnTo>
                    <a:pt x="719119" y="1005090"/>
                  </a:lnTo>
                  <a:cubicBezTo>
                    <a:pt x="719119" y="1047706"/>
                    <a:pt x="684571" y="1082254"/>
                    <a:pt x="641954" y="1082254"/>
                  </a:cubicBezTo>
                  <a:lnTo>
                    <a:pt x="77165" y="1082254"/>
                  </a:lnTo>
                  <a:cubicBezTo>
                    <a:pt x="34548" y="1082254"/>
                    <a:pt x="0" y="1047706"/>
                    <a:pt x="0" y="1005090"/>
                  </a:cubicBezTo>
                  <a:lnTo>
                    <a:pt x="0" y="77165"/>
                  </a:lnTo>
                  <a:cubicBezTo>
                    <a:pt x="0" y="34548"/>
                    <a:pt x="34548" y="0"/>
                    <a:pt x="77165" y="0"/>
                  </a:cubicBezTo>
                  <a:close/>
                </a:path>
              </a:pathLst>
            </a:custGeom>
            <a:solidFill>
              <a:srgbClr val="FFAFBF"/>
            </a:solidFill>
            <a:ln w="57150">
              <a:solidFill>
                <a:srgbClr val="FFFFFF"/>
              </a:solidFill>
            </a:ln>
          </p:spPr>
        </p:sp>
        <p:sp>
          <p:nvSpPr>
            <p:cNvPr name="TextBox 38" id="38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DAFdXdOz2Wg</dc:identifier>
  <dcterms:modified xsi:type="dcterms:W3CDTF">2011-08-01T06:04:30Z</dcterms:modified>
  <cp:revision>1</cp:revision>
  <dc:title>modèle cartes</dc:title>
</cp:coreProperties>
</file>