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5" r:id="rId5"/>
    <p:sldId id="262" r:id="rId6"/>
    <p:sldId id="263" r:id="rId7"/>
    <p:sldId id="264" r:id="rId8"/>
    <p:sldId id="260" r:id="rId9"/>
    <p:sldId id="266" r:id="rId10"/>
    <p:sldId id="261" r:id="rId11"/>
    <p:sldId id="267" r:id="rId12"/>
    <p:sldId id="269" r:id="rId13"/>
    <p:sldId id="272" r:id="rId14"/>
    <p:sldId id="273" r:id="rId15"/>
    <p:sldId id="268"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B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2"/>
  </p:normalViewPr>
  <p:slideViewPr>
    <p:cSldViewPr snapToGrid="0">
      <p:cViewPr varScale="1">
        <p:scale>
          <a:sx n="99" d="100"/>
          <a:sy n="99"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 fenaert" userId="377dea76bb7355c0" providerId="LiveId" clId="{788365CD-EF5B-4E05-B9CD-5D21421F4ABC}"/>
    <pc:docChg chg="undo redo custSel addSld modSld sldOrd">
      <pc:chgData name="mel fenaert" userId="377dea76bb7355c0" providerId="LiveId" clId="{788365CD-EF5B-4E05-B9CD-5D21421F4ABC}" dt="2022-05-10T15:04:28.472" v="885" actId="20577"/>
      <pc:docMkLst>
        <pc:docMk/>
      </pc:docMkLst>
      <pc:sldChg chg="modSp mod">
        <pc:chgData name="mel fenaert" userId="377dea76bb7355c0" providerId="LiveId" clId="{788365CD-EF5B-4E05-B9CD-5D21421F4ABC}" dt="2022-05-10T15:04:28.472" v="885" actId="20577"/>
        <pc:sldMkLst>
          <pc:docMk/>
          <pc:sldMk cId="2154731703" sldId="257"/>
        </pc:sldMkLst>
        <pc:spChg chg="mod">
          <ac:chgData name="mel fenaert" userId="377dea76bb7355c0" providerId="LiveId" clId="{788365CD-EF5B-4E05-B9CD-5D21421F4ABC}" dt="2022-05-10T15:04:28.472" v="885" actId="20577"/>
          <ac:spMkLst>
            <pc:docMk/>
            <pc:sldMk cId="2154731703" sldId="257"/>
            <ac:spMk id="9" creationId="{D68BCA88-46C1-49E6-9B2B-EBA4BBA770C4}"/>
          </ac:spMkLst>
        </pc:spChg>
      </pc:sldChg>
      <pc:sldChg chg="addSp modSp mod">
        <pc:chgData name="mel fenaert" userId="377dea76bb7355c0" providerId="LiveId" clId="{788365CD-EF5B-4E05-B9CD-5D21421F4ABC}" dt="2022-04-17T17:41:32.459" v="835" actId="1076"/>
        <pc:sldMkLst>
          <pc:docMk/>
          <pc:sldMk cId="2450184234" sldId="261"/>
        </pc:sldMkLst>
        <pc:spChg chg="mod">
          <ac:chgData name="mel fenaert" userId="377dea76bb7355c0" providerId="LiveId" clId="{788365CD-EF5B-4E05-B9CD-5D21421F4ABC}" dt="2022-04-17T17:40:19.524" v="808" actId="1076"/>
          <ac:spMkLst>
            <pc:docMk/>
            <pc:sldMk cId="2450184234" sldId="261"/>
            <ac:spMk id="3" creationId="{D6A1745F-DDAC-4894-ADF7-9FB1554C7136}"/>
          </ac:spMkLst>
        </pc:spChg>
        <pc:spChg chg="add mod">
          <ac:chgData name="mel fenaert" userId="377dea76bb7355c0" providerId="LiveId" clId="{788365CD-EF5B-4E05-B9CD-5D21421F4ABC}" dt="2022-04-17T17:41:29.868" v="834" actId="1076"/>
          <ac:spMkLst>
            <pc:docMk/>
            <pc:sldMk cId="2450184234" sldId="261"/>
            <ac:spMk id="6" creationId="{783F724D-A2C1-4272-9D2F-5900CB206318}"/>
          </ac:spMkLst>
        </pc:spChg>
        <pc:spChg chg="add mod">
          <ac:chgData name="mel fenaert" userId="377dea76bb7355c0" providerId="LiveId" clId="{788365CD-EF5B-4E05-B9CD-5D21421F4ABC}" dt="2022-04-17T17:41:32.459" v="835" actId="1076"/>
          <ac:spMkLst>
            <pc:docMk/>
            <pc:sldMk cId="2450184234" sldId="261"/>
            <ac:spMk id="8" creationId="{B876D6E3-A69D-47E6-80EF-D6A8E89E0F63}"/>
          </ac:spMkLst>
        </pc:spChg>
        <pc:picChg chg="add mod">
          <ac:chgData name="mel fenaert" userId="377dea76bb7355c0" providerId="LiveId" clId="{788365CD-EF5B-4E05-B9CD-5D21421F4ABC}" dt="2022-04-17T17:41:32.459" v="835" actId="1076"/>
          <ac:picMkLst>
            <pc:docMk/>
            <pc:sldMk cId="2450184234" sldId="261"/>
            <ac:picMk id="5" creationId="{D7649B98-ABFD-48AE-BD91-42F63285EFB0}"/>
          </ac:picMkLst>
        </pc:picChg>
      </pc:sldChg>
      <pc:sldChg chg="addSp delSp modSp mod ord">
        <pc:chgData name="mel fenaert" userId="377dea76bb7355c0" providerId="LiveId" clId="{788365CD-EF5B-4E05-B9CD-5D21421F4ABC}" dt="2022-04-17T18:34:54.399" v="862" actId="1076"/>
        <pc:sldMkLst>
          <pc:docMk/>
          <pc:sldMk cId="1525290802" sldId="266"/>
        </pc:sldMkLst>
        <pc:spChg chg="mod">
          <ac:chgData name="mel fenaert" userId="377dea76bb7355c0" providerId="LiveId" clId="{788365CD-EF5B-4E05-B9CD-5D21421F4ABC}" dt="2022-04-17T17:45:54.136" v="858" actId="20577"/>
          <ac:spMkLst>
            <pc:docMk/>
            <pc:sldMk cId="1525290802" sldId="266"/>
            <ac:spMk id="2" creationId="{C7404E49-CE3B-48ED-8678-55E11F0D200C}"/>
          </ac:spMkLst>
        </pc:spChg>
        <pc:spChg chg="mod">
          <ac:chgData name="mel fenaert" userId="377dea76bb7355c0" providerId="LiveId" clId="{788365CD-EF5B-4E05-B9CD-5D21421F4ABC}" dt="2022-04-17T16:30:29.350" v="400" actId="2711"/>
          <ac:spMkLst>
            <pc:docMk/>
            <pc:sldMk cId="1525290802" sldId="266"/>
            <ac:spMk id="3" creationId="{D6A1745F-DDAC-4894-ADF7-9FB1554C7136}"/>
          </ac:spMkLst>
        </pc:spChg>
        <pc:picChg chg="del">
          <ac:chgData name="mel fenaert" userId="377dea76bb7355c0" providerId="LiveId" clId="{788365CD-EF5B-4E05-B9CD-5D21421F4ABC}" dt="2022-04-17T17:45:56.928" v="859" actId="478"/>
          <ac:picMkLst>
            <pc:docMk/>
            <pc:sldMk cId="1525290802" sldId="266"/>
            <ac:picMk id="5" creationId="{E450BEA8-59FA-48AF-8E5C-324121C4BA69}"/>
          </ac:picMkLst>
        </pc:picChg>
        <pc:picChg chg="add mod">
          <ac:chgData name="mel fenaert" userId="377dea76bb7355c0" providerId="LiveId" clId="{788365CD-EF5B-4E05-B9CD-5D21421F4ABC}" dt="2022-04-17T18:34:54.399" v="862" actId="1076"/>
          <ac:picMkLst>
            <pc:docMk/>
            <pc:sldMk cId="1525290802" sldId="266"/>
            <ac:picMk id="6" creationId="{34EB625E-946E-4161-A555-0762AB8C5CF5}"/>
          </ac:picMkLst>
        </pc:picChg>
      </pc:sldChg>
      <pc:sldChg chg="addSp modSp mod">
        <pc:chgData name="mel fenaert" userId="377dea76bb7355c0" providerId="LiveId" clId="{788365CD-EF5B-4E05-B9CD-5D21421F4ABC}" dt="2022-04-17T17:45:28.071" v="856" actId="1076"/>
        <pc:sldMkLst>
          <pc:docMk/>
          <pc:sldMk cId="3041801272" sldId="267"/>
        </pc:sldMkLst>
        <pc:spChg chg="mod">
          <ac:chgData name="mel fenaert" userId="377dea76bb7355c0" providerId="LiveId" clId="{788365CD-EF5B-4E05-B9CD-5D21421F4ABC}" dt="2022-04-17T17:45:28.071" v="856" actId="1076"/>
          <ac:spMkLst>
            <pc:docMk/>
            <pc:sldMk cId="3041801272" sldId="267"/>
            <ac:spMk id="3" creationId="{D6A1745F-DDAC-4894-ADF7-9FB1554C7136}"/>
          </ac:spMkLst>
        </pc:spChg>
        <pc:spChg chg="add mod">
          <ac:chgData name="mel fenaert" userId="377dea76bb7355c0" providerId="LiveId" clId="{788365CD-EF5B-4E05-B9CD-5D21421F4ABC}" dt="2022-04-17T17:38:17.261" v="790" actId="14100"/>
          <ac:spMkLst>
            <pc:docMk/>
            <pc:sldMk cId="3041801272" sldId="267"/>
            <ac:spMk id="4" creationId="{29E3F37B-7DB8-4379-BC70-DF43BABDC7A1}"/>
          </ac:spMkLst>
        </pc:spChg>
        <pc:picChg chg="mod">
          <ac:chgData name="mel fenaert" userId="377dea76bb7355c0" providerId="LiveId" clId="{788365CD-EF5B-4E05-B9CD-5D21421F4ABC}" dt="2022-04-17T17:37:44.538" v="771" actId="1076"/>
          <ac:picMkLst>
            <pc:docMk/>
            <pc:sldMk cId="3041801272" sldId="267"/>
            <ac:picMk id="8" creationId="{B733AB7D-D6DE-4F16-8CDD-90F259C76CA2}"/>
          </ac:picMkLst>
        </pc:picChg>
      </pc:sldChg>
      <pc:sldChg chg="modSp mod ord">
        <pc:chgData name="mel fenaert" userId="377dea76bb7355c0" providerId="LiveId" clId="{788365CD-EF5B-4E05-B9CD-5D21421F4ABC}" dt="2022-04-17T17:35:40.346" v="755" actId="1076"/>
        <pc:sldMkLst>
          <pc:docMk/>
          <pc:sldMk cId="85498005" sldId="268"/>
        </pc:sldMkLst>
        <pc:picChg chg="mod">
          <ac:chgData name="mel fenaert" userId="377dea76bb7355c0" providerId="LiveId" clId="{788365CD-EF5B-4E05-B9CD-5D21421F4ABC}" dt="2022-04-17T17:35:40.346" v="755" actId="1076"/>
          <ac:picMkLst>
            <pc:docMk/>
            <pc:sldMk cId="85498005" sldId="268"/>
            <ac:picMk id="5" creationId="{2B7FD765-D982-443C-982A-09BBB3E4ACCA}"/>
          </ac:picMkLst>
        </pc:picChg>
      </pc:sldChg>
      <pc:sldChg chg="modSp mod">
        <pc:chgData name="mel fenaert" userId="377dea76bb7355c0" providerId="LiveId" clId="{788365CD-EF5B-4E05-B9CD-5D21421F4ABC}" dt="2022-04-17T17:42:48.801" v="854" actId="20577"/>
        <pc:sldMkLst>
          <pc:docMk/>
          <pc:sldMk cId="934420481" sldId="269"/>
        </pc:sldMkLst>
        <pc:spChg chg="mod">
          <ac:chgData name="mel fenaert" userId="377dea76bb7355c0" providerId="LiveId" clId="{788365CD-EF5B-4E05-B9CD-5D21421F4ABC}" dt="2022-04-17T17:42:48.801" v="854" actId="20577"/>
          <ac:spMkLst>
            <pc:docMk/>
            <pc:sldMk cId="934420481" sldId="269"/>
            <ac:spMk id="3" creationId="{D6A1745F-DDAC-4894-ADF7-9FB1554C7136}"/>
          </ac:spMkLst>
        </pc:spChg>
      </pc:sldChg>
      <pc:sldChg chg="addSp modSp new mod">
        <pc:chgData name="mel fenaert" userId="377dea76bb7355c0" providerId="LiveId" clId="{788365CD-EF5B-4E05-B9CD-5D21421F4ABC}" dt="2022-04-17T17:35:43.951" v="757" actId="14100"/>
        <pc:sldMkLst>
          <pc:docMk/>
          <pc:sldMk cId="3230145145" sldId="272"/>
        </pc:sldMkLst>
        <pc:spChg chg="mod">
          <ac:chgData name="mel fenaert" userId="377dea76bb7355c0" providerId="LiveId" clId="{788365CD-EF5B-4E05-B9CD-5D21421F4ABC}" dt="2022-04-17T16:30:53.462" v="404" actId="1076"/>
          <ac:spMkLst>
            <pc:docMk/>
            <pc:sldMk cId="3230145145" sldId="272"/>
            <ac:spMk id="2" creationId="{CB3E39EB-61A7-4BF8-ACAF-0E9EDE9F3576}"/>
          </ac:spMkLst>
        </pc:spChg>
        <pc:spChg chg="mod">
          <ac:chgData name="mel fenaert" userId="377dea76bb7355c0" providerId="LiveId" clId="{788365CD-EF5B-4E05-B9CD-5D21421F4ABC}" dt="2022-04-17T17:34:50.789" v="703" actId="14100"/>
          <ac:spMkLst>
            <pc:docMk/>
            <pc:sldMk cId="3230145145" sldId="272"/>
            <ac:spMk id="3" creationId="{A19FAEDC-B47F-4353-9C51-0DA814B4DE2D}"/>
          </ac:spMkLst>
        </pc:spChg>
        <pc:spChg chg="add mod">
          <ac:chgData name="mel fenaert" userId="377dea76bb7355c0" providerId="LiveId" clId="{788365CD-EF5B-4E05-B9CD-5D21421F4ABC}" dt="2022-04-17T17:35:43.951" v="757" actId="14100"/>
          <ac:spMkLst>
            <pc:docMk/>
            <pc:sldMk cId="3230145145" sldId="272"/>
            <ac:spMk id="5" creationId="{407E0FD3-440C-469F-9AE1-2A34A7AE8C45}"/>
          </ac:spMkLst>
        </pc:spChg>
        <pc:picChg chg="add mod">
          <ac:chgData name="mel fenaert" userId="377dea76bb7355c0" providerId="LiveId" clId="{788365CD-EF5B-4E05-B9CD-5D21421F4ABC}" dt="2022-04-17T17:34:54.784" v="704" actId="1076"/>
          <ac:picMkLst>
            <pc:docMk/>
            <pc:sldMk cId="3230145145" sldId="272"/>
            <ac:picMk id="4" creationId="{EC033EB9-A668-4494-8790-6CBD5018A5FC}"/>
          </ac:picMkLst>
        </pc:picChg>
      </pc:sldChg>
      <pc:sldChg chg="addSp delSp modSp new mod">
        <pc:chgData name="mel fenaert" userId="377dea76bb7355c0" providerId="LiveId" clId="{788365CD-EF5B-4E05-B9CD-5D21421F4ABC}" dt="2022-04-17T16:44:48.963" v="690" actId="1076"/>
        <pc:sldMkLst>
          <pc:docMk/>
          <pc:sldMk cId="2193823646" sldId="273"/>
        </pc:sldMkLst>
        <pc:spChg chg="mod">
          <ac:chgData name="mel fenaert" userId="377dea76bb7355c0" providerId="LiveId" clId="{788365CD-EF5B-4E05-B9CD-5D21421F4ABC}" dt="2022-04-17T16:44:43.007" v="689" actId="14100"/>
          <ac:spMkLst>
            <pc:docMk/>
            <pc:sldMk cId="2193823646" sldId="273"/>
            <ac:spMk id="2" creationId="{57BF47AE-C353-4F28-A853-99639518281E}"/>
          </ac:spMkLst>
        </pc:spChg>
        <pc:spChg chg="del mod">
          <ac:chgData name="mel fenaert" userId="377dea76bb7355c0" providerId="LiveId" clId="{788365CD-EF5B-4E05-B9CD-5D21421F4ABC}" dt="2022-04-17T16:28:42.767" v="383" actId="478"/>
          <ac:spMkLst>
            <pc:docMk/>
            <pc:sldMk cId="2193823646" sldId="273"/>
            <ac:spMk id="3" creationId="{F810E0E4-DEE1-4EDE-9EDC-5362D10049DD}"/>
          </ac:spMkLst>
        </pc:spChg>
        <pc:spChg chg="add del">
          <ac:chgData name="mel fenaert" userId="377dea76bb7355c0" providerId="LiveId" clId="{788365CD-EF5B-4E05-B9CD-5D21421F4ABC}" dt="2022-04-17T16:28:28.897" v="379"/>
          <ac:spMkLst>
            <pc:docMk/>
            <pc:sldMk cId="2193823646" sldId="273"/>
            <ac:spMk id="4" creationId="{6F441917-2AA8-4C68-A002-989481DA397E}"/>
          </ac:spMkLst>
        </pc:spChg>
        <pc:spChg chg="add del">
          <ac:chgData name="mel fenaert" userId="377dea76bb7355c0" providerId="LiveId" clId="{788365CD-EF5B-4E05-B9CD-5D21421F4ABC}" dt="2022-04-17T16:28:28.897" v="379"/>
          <ac:spMkLst>
            <pc:docMk/>
            <pc:sldMk cId="2193823646" sldId="273"/>
            <ac:spMk id="5" creationId="{EDF28239-934E-4CA4-BCAF-D2F2800FFEC0}"/>
          </ac:spMkLst>
        </pc:spChg>
        <pc:spChg chg="add del mod">
          <ac:chgData name="mel fenaert" userId="377dea76bb7355c0" providerId="LiveId" clId="{788365CD-EF5B-4E05-B9CD-5D21421F4ABC}" dt="2022-04-17T16:30:11.774" v="398"/>
          <ac:spMkLst>
            <pc:docMk/>
            <pc:sldMk cId="2193823646" sldId="273"/>
            <ac:spMk id="6" creationId="{3C520E2E-635C-456C-A801-45F767B9EFDE}"/>
          </ac:spMkLst>
        </pc:spChg>
        <pc:spChg chg="add del mod">
          <ac:chgData name="mel fenaert" userId="377dea76bb7355c0" providerId="LiveId" clId="{788365CD-EF5B-4E05-B9CD-5D21421F4ABC}" dt="2022-04-17T16:28:55.935" v="388"/>
          <ac:spMkLst>
            <pc:docMk/>
            <pc:sldMk cId="2193823646" sldId="273"/>
            <ac:spMk id="7" creationId="{8D681F0B-02B9-40A2-995D-729FCA46C490}"/>
          </ac:spMkLst>
        </pc:spChg>
        <pc:spChg chg="add mod">
          <ac:chgData name="mel fenaert" userId="377dea76bb7355c0" providerId="LiveId" clId="{788365CD-EF5B-4E05-B9CD-5D21421F4ABC}" dt="2022-04-17T16:44:37.505" v="687" actId="1076"/>
          <ac:spMkLst>
            <pc:docMk/>
            <pc:sldMk cId="2193823646" sldId="273"/>
            <ac:spMk id="11" creationId="{45244BC4-FB06-4AB8-A67E-45C3C1F96475}"/>
          </ac:spMkLst>
        </pc:spChg>
        <pc:spChg chg="add mod">
          <ac:chgData name="mel fenaert" userId="377dea76bb7355c0" providerId="LiveId" clId="{788365CD-EF5B-4E05-B9CD-5D21421F4ABC}" dt="2022-04-17T16:35:46.480" v="555" actId="1076"/>
          <ac:spMkLst>
            <pc:docMk/>
            <pc:sldMk cId="2193823646" sldId="273"/>
            <ac:spMk id="12" creationId="{B6020939-937D-445B-9BEB-AFF1B2FB6F9C}"/>
          </ac:spMkLst>
        </pc:spChg>
        <pc:graphicFrameChg chg="add mod modGraphic">
          <ac:chgData name="mel fenaert" userId="377dea76bb7355c0" providerId="LiveId" clId="{788365CD-EF5B-4E05-B9CD-5D21421F4ABC}" dt="2022-04-17T16:44:48.963" v="690" actId="1076"/>
          <ac:graphicFrameMkLst>
            <pc:docMk/>
            <pc:sldMk cId="2193823646" sldId="273"/>
            <ac:graphicFrameMk id="9" creationId="{D8559788-5AF4-4212-9502-054DC94E47BF}"/>
          </ac:graphicFrameMkLst>
        </pc:graphicFrameChg>
        <pc:picChg chg="add del">
          <ac:chgData name="mel fenaert" userId="377dea76bb7355c0" providerId="LiveId" clId="{788365CD-EF5B-4E05-B9CD-5D21421F4ABC}" dt="2022-04-17T16:28:28.897" v="379"/>
          <ac:picMkLst>
            <pc:docMk/>
            <pc:sldMk cId="2193823646" sldId="273"/>
            <ac:picMk id="2049" creationId="{7C3D9A62-ECE2-4D17-A1F1-46A6FD5ECE06}"/>
          </ac:picMkLst>
        </pc:picChg>
        <pc:picChg chg="add mod">
          <ac:chgData name="mel fenaert" userId="377dea76bb7355c0" providerId="LiveId" clId="{788365CD-EF5B-4E05-B9CD-5D21421F4ABC}" dt="2022-04-17T16:44:39.684" v="688" actId="1076"/>
          <ac:picMkLst>
            <pc:docMk/>
            <pc:sldMk cId="2193823646" sldId="273"/>
            <ac:picMk id="2052" creationId="{2B593FF9-E612-48F1-94BD-8FD7129E5A55}"/>
          </ac:picMkLst>
        </pc:picChg>
      </pc:sldChg>
      <pc:sldChg chg="new">
        <pc:chgData name="mel fenaert" userId="377dea76bb7355c0" providerId="LiveId" clId="{788365CD-EF5B-4E05-B9CD-5D21421F4ABC}" dt="2022-04-17T16:21:59.261" v="3" actId="680"/>
        <pc:sldMkLst>
          <pc:docMk/>
          <pc:sldMk cId="1380683579" sldId="274"/>
        </pc:sldMkLst>
      </pc:sldChg>
    </pc:docChg>
  </pc:docChgLst>
  <pc:docChgLst>
    <pc:chgData name="mel fenaert" userId="377dea76bb7355c0" providerId="LiveId" clId="{D8B49162-3270-4245-9EC8-67D1524D1AEE}"/>
    <pc:docChg chg="custSel addSld delSld modSld">
      <pc:chgData name="mel fenaert" userId="377dea76bb7355c0" providerId="LiveId" clId="{D8B49162-3270-4245-9EC8-67D1524D1AEE}" dt="2022-04-18T20:22:40.861" v="424" actId="27636"/>
      <pc:docMkLst>
        <pc:docMk/>
      </pc:docMkLst>
      <pc:sldChg chg="addSp modSp mod">
        <pc:chgData name="mel fenaert" userId="377dea76bb7355c0" providerId="LiveId" clId="{D8B49162-3270-4245-9EC8-67D1524D1AEE}" dt="2022-04-18T20:22:40.861" v="424" actId="27636"/>
        <pc:sldMkLst>
          <pc:docMk/>
          <pc:sldMk cId="2553278352" sldId="260"/>
        </pc:sldMkLst>
        <pc:spChg chg="mod">
          <ac:chgData name="mel fenaert" userId="377dea76bb7355c0" providerId="LiveId" clId="{D8B49162-3270-4245-9EC8-67D1524D1AEE}" dt="2022-04-18T20:22:35.021" v="422" actId="20577"/>
          <ac:spMkLst>
            <pc:docMk/>
            <pc:sldMk cId="2553278352" sldId="260"/>
            <ac:spMk id="2" creationId="{20A1FEBE-9FF5-419A-AB13-49B7E9A148A3}"/>
          </ac:spMkLst>
        </pc:spChg>
        <pc:spChg chg="mod">
          <ac:chgData name="mel fenaert" userId="377dea76bb7355c0" providerId="LiveId" clId="{D8B49162-3270-4245-9EC8-67D1524D1AEE}" dt="2022-04-18T20:22:40.861" v="424" actId="27636"/>
          <ac:spMkLst>
            <pc:docMk/>
            <pc:sldMk cId="2553278352" sldId="260"/>
            <ac:spMk id="3" creationId="{3EE89030-B36A-41A6-9102-E97D234FCC1B}"/>
          </ac:spMkLst>
        </pc:spChg>
        <pc:spChg chg="add mod">
          <ac:chgData name="mel fenaert" userId="377dea76bb7355c0" providerId="LiveId" clId="{D8B49162-3270-4245-9EC8-67D1524D1AEE}" dt="2022-04-18T20:22:15.627" v="407" actId="20577"/>
          <ac:spMkLst>
            <pc:docMk/>
            <pc:sldMk cId="2553278352" sldId="260"/>
            <ac:spMk id="4" creationId="{BBB4FAA2-D1FF-6F3A-F542-D6D915880179}"/>
          </ac:spMkLst>
        </pc:spChg>
      </pc:sldChg>
      <pc:sldChg chg="addSp modSp mod">
        <pc:chgData name="mel fenaert" userId="377dea76bb7355c0" providerId="LiveId" clId="{D8B49162-3270-4245-9EC8-67D1524D1AEE}" dt="2022-04-18T20:08:11.625" v="249" actId="20577"/>
        <pc:sldMkLst>
          <pc:docMk/>
          <pc:sldMk cId="3321819826" sldId="262"/>
        </pc:sldMkLst>
        <pc:spChg chg="mod">
          <ac:chgData name="mel fenaert" userId="377dea76bb7355c0" providerId="LiveId" clId="{D8B49162-3270-4245-9EC8-67D1524D1AEE}" dt="2022-04-18T20:05:42.177" v="119" actId="20577"/>
          <ac:spMkLst>
            <pc:docMk/>
            <pc:sldMk cId="3321819826" sldId="262"/>
            <ac:spMk id="3" creationId="{59A40479-3D51-47F3-947D-464DE194F8BF}"/>
          </ac:spMkLst>
        </pc:spChg>
        <pc:spChg chg="mod">
          <ac:chgData name="mel fenaert" userId="377dea76bb7355c0" providerId="LiveId" clId="{D8B49162-3270-4245-9EC8-67D1524D1AEE}" dt="2022-04-18T20:08:11.625" v="249" actId="20577"/>
          <ac:spMkLst>
            <pc:docMk/>
            <pc:sldMk cId="3321819826" sldId="262"/>
            <ac:spMk id="4" creationId="{80A9B83C-9A66-4E2E-9E40-C1AC31C43B8D}"/>
          </ac:spMkLst>
        </pc:spChg>
        <pc:cxnChg chg="mod">
          <ac:chgData name="mel fenaert" userId="377dea76bb7355c0" providerId="LiveId" clId="{D8B49162-3270-4245-9EC8-67D1524D1AEE}" dt="2022-04-18T20:05:48.200" v="121" actId="14100"/>
          <ac:cxnSpMkLst>
            <pc:docMk/>
            <pc:sldMk cId="3321819826" sldId="262"/>
            <ac:cxnSpMk id="5" creationId="{30E86C45-ED9F-40B7-9E31-0B8302D78104}"/>
          </ac:cxnSpMkLst>
        </pc:cxnChg>
        <pc:cxnChg chg="add mod">
          <ac:chgData name="mel fenaert" userId="377dea76bb7355c0" providerId="LiveId" clId="{D8B49162-3270-4245-9EC8-67D1524D1AEE}" dt="2022-04-18T20:05:45.672" v="120" actId="14100"/>
          <ac:cxnSpMkLst>
            <pc:docMk/>
            <pc:sldMk cId="3321819826" sldId="262"/>
            <ac:cxnSpMk id="7" creationId="{67A59906-A829-A74D-5C82-9A61E08F9208}"/>
          </ac:cxnSpMkLst>
        </pc:cxnChg>
      </pc:sldChg>
      <pc:sldChg chg="addSp delSp modSp mod">
        <pc:chgData name="mel fenaert" userId="377dea76bb7355c0" providerId="LiveId" clId="{D8B49162-3270-4245-9EC8-67D1524D1AEE}" dt="2022-04-18T20:06:27.703" v="154" actId="14100"/>
        <pc:sldMkLst>
          <pc:docMk/>
          <pc:sldMk cId="3133716110" sldId="263"/>
        </pc:sldMkLst>
        <pc:spChg chg="mod">
          <ac:chgData name="mel fenaert" userId="377dea76bb7355c0" providerId="LiveId" clId="{D8B49162-3270-4245-9EC8-67D1524D1AEE}" dt="2022-04-18T20:06:27.703" v="154" actId="14100"/>
          <ac:spMkLst>
            <pc:docMk/>
            <pc:sldMk cId="3133716110" sldId="263"/>
            <ac:spMk id="3" creationId="{59A40479-3D51-47F3-947D-464DE194F8BF}"/>
          </ac:spMkLst>
        </pc:spChg>
        <pc:spChg chg="del mod">
          <ac:chgData name="mel fenaert" userId="377dea76bb7355c0" providerId="LiveId" clId="{D8B49162-3270-4245-9EC8-67D1524D1AEE}" dt="2022-04-18T20:06:25.285" v="153" actId="478"/>
          <ac:spMkLst>
            <pc:docMk/>
            <pc:sldMk cId="3133716110" sldId="263"/>
            <ac:spMk id="4" creationId="{80A9B83C-9A66-4E2E-9E40-C1AC31C43B8D}"/>
          </ac:spMkLst>
        </pc:spChg>
        <pc:cxnChg chg="del">
          <ac:chgData name="mel fenaert" userId="377dea76bb7355c0" providerId="LiveId" clId="{D8B49162-3270-4245-9EC8-67D1524D1AEE}" dt="2022-04-18T20:00:17.066" v="0" actId="478"/>
          <ac:cxnSpMkLst>
            <pc:docMk/>
            <pc:sldMk cId="3133716110" sldId="263"/>
            <ac:cxnSpMk id="5" creationId="{F52B3246-A0F5-45C4-98E1-D4647FAA2D68}"/>
          </ac:cxnSpMkLst>
        </pc:cxnChg>
        <pc:cxnChg chg="add del mod">
          <ac:chgData name="mel fenaert" userId="377dea76bb7355c0" providerId="LiveId" clId="{D8B49162-3270-4245-9EC8-67D1524D1AEE}" dt="2022-04-18T20:06:07.244" v="126" actId="478"/>
          <ac:cxnSpMkLst>
            <pc:docMk/>
            <pc:sldMk cId="3133716110" sldId="263"/>
            <ac:cxnSpMk id="6" creationId="{BDC0486C-CD88-71D5-BA0B-CA801BFC3075}"/>
          </ac:cxnSpMkLst>
        </pc:cxnChg>
      </pc:sldChg>
      <pc:sldChg chg="modSp mod">
        <pc:chgData name="mel fenaert" userId="377dea76bb7355c0" providerId="LiveId" clId="{D8B49162-3270-4245-9EC8-67D1524D1AEE}" dt="2022-04-18T20:09:00.241" v="345" actId="20577"/>
        <pc:sldMkLst>
          <pc:docMk/>
          <pc:sldMk cId="2750693717" sldId="264"/>
        </pc:sldMkLst>
        <pc:spChg chg="mod">
          <ac:chgData name="mel fenaert" userId="377dea76bb7355c0" providerId="LiveId" clId="{D8B49162-3270-4245-9EC8-67D1524D1AEE}" dt="2022-04-18T20:06:49.226" v="165" actId="20577"/>
          <ac:spMkLst>
            <pc:docMk/>
            <pc:sldMk cId="2750693717" sldId="264"/>
            <ac:spMk id="2" creationId="{FAD2C810-0043-4CD6-9F6F-9C841CD362C5}"/>
          </ac:spMkLst>
        </pc:spChg>
        <pc:spChg chg="mod">
          <ac:chgData name="mel fenaert" userId="377dea76bb7355c0" providerId="LiveId" clId="{D8B49162-3270-4245-9EC8-67D1524D1AEE}" dt="2022-04-18T20:09:00.241" v="345" actId="20577"/>
          <ac:spMkLst>
            <pc:docMk/>
            <pc:sldMk cId="2750693717" sldId="264"/>
            <ac:spMk id="3" creationId="{59A40479-3D51-47F3-947D-464DE194F8BF}"/>
          </ac:spMkLst>
        </pc:spChg>
      </pc:sldChg>
      <pc:sldChg chg="addSp modSp mod">
        <pc:chgData name="mel fenaert" userId="377dea76bb7355c0" providerId="LiveId" clId="{D8B49162-3270-4245-9EC8-67D1524D1AEE}" dt="2022-04-18T20:19:31.120" v="392" actId="20577"/>
        <pc:sldMkLst>
          <pc:docMk/>
          <pc:sldMk cId="85498005" sldId="268"/>
        </pc:sldMkLst>
        <pc:spChg chg="add mod">
          <ac:chgData name="mel fenaert" userId="377dea76bb7355c0" providerId="LiveId" clId="{D8B49162-3270-4245-9EC8-67D1524D1AEE}" dt="2022-04-18T20:19:31.120" v="392" actId="20577"/>
          <ac:spMkLst>
            <pc:docMk/>
            <pc:sldMk cId="85498005" sldId="268"/>
            <ac:spMk id="4" creationId="{0DBB2B86-AE7C-1C47-A335-1E201B0BD44B}"/>
          </ac:spMkLst>
        </pc:spChg>
      </pc:sldChg>
      <pc:sldChg chg="addSp modSp mod">
        <pc:chgData name="mel fenaert" userId="377dea76bb7355c0" providerId="LiveId" clId="{D8B49162-3270-4245-9EC8-67D1524D1AEE}" dt="2022-04-18T20:19:00.438" v="388" actId="20577"/>
        <pc:sldMkLst>
          <pc:docMk/>
          <pc:sldMk cId="3230145145" sldId="272"/>
        </pc:sldMkLst>
        <pc:spChg chg="add mod">
          <ac:chgData name="mel fenaert" userId="377dea76bb7355c0" providerId="LiveId" clId="{D8B49162-3270-4245-9EC8-67D1524D1AEE}" dt="2022-04-18T20:19:00.438" v="388" actId="20577"/>
          <ac:spMkLst>
            <pc:docMk/>
            <pc:sldMk cId="3230145145" sldId="272"/>
            <ac:spMk id="6" creationId="{9D80B56E-749C-FBC1-83B5-7F2245AD0AB6}"/>
          </ac:spMkLst>
        </pc:spChg>
      </pc:sldChg>
      <pc:sldChg chg="addSp modSp mod">
        <pc:chgData name="mel fenaert" userId="377dea76bb7355c0" providerId="LiveId" clId="{D8B49162-3270-4245-9EC8-67D1524D1AEE}" dt="2022-04-18T20:20:03.290" v="396" actId="14100"/>
        <pc:sldMkLst>
          <pc:docMk/>
          <pc:sldMk cId="2193823646" sldId="273"/>
        </pc:sldMkLst>
        <pc:spChg chg="add mod">
          <ac:chgData name="mel fenaert" userId="377dea76bb7355c0" providerId="LiveId" clId="{D8B49162-3270-4245-9EC8-67D1524D1AEE}" dt="2022-04-18T20:19:15.527" v="389" actId="14100"/>
          <ac:spMkLst>
            <pc:docMk/>
            <pc:sldMk cId="2193823646" sldId="273"/>
            <ac:spMk id="7" creationId="{84E163A3-D514-B84F-6A85-FCC2638E988E}"/>
          </ac:spMkLst>
        </pc:spChg>
        <pc:spChg chg="mod">
          <ac:chgData name="mel fenaert" userId="377dea76bb7355c0" providerId="LiveId" clId="{D8B49162-3270-4245-9EC8-67D1524D1AEE}" dt="2022-04-18T20:20:03.290" v="396" actId="14100"/>
          <ac:spMkLst>
            <pc:docMk/>
            <pc:sldMk cId="2193823646" sldId="273"/>
            <ac:spMk id="11" creationId="{45244BC4-FB06-4AB8-A67E-45C3C1F96475}"/>
          </ac:spMkLst>
        </pc:spChg>
        <pc:spChg chg="mod">
          <ac:chgData name="mel fenaert" userId="377dea76bb7355c0" providerId="LiveId" clId="{D8B49162-3270-4245-9EC8-67D1524D1AEE}" dt="2022-04-18T20:19:54.102" v="395" actId="1076"/>
          <ac:spMkLst>
            <pc:docMk/>
            <pc:sldMk cId="2193823646" sldId="273"/>
            <ac:spMk id="12" creationId="{B6020939-937D-445B-9BEB-AFF1B2FB6F9C}"/>
          </ac:spMkLst>
        </pc:spChg>
        <pc:graphicFrameChg chg="mod">
          <ac:chgData name="mel fenaert" userId="377dea76bb7355c0" providerId="LiveId" clId="{D8B49162-3270-4245-9EC8-67D1524D1AEE}" dt="2022-04-18T20:19:51.034" v="394" actId="1076"/>
          <ac:graphicFrameMkLst>
            <pc:docMk/>
            <pc:sldMk cId="2193823646" sldId="273"/>
            <ac:graphicFrameMk id="9" creationId="{D8559788-5AF4-4212-9502-054DC94E47BF}"/>
          </ac:graphicFrameMkLst>
        </pc:graphicFrameChg>
      </pc:sldChg>
      <pc:sldChg chg="modSp add del mod">
        <pc:chgData name="mel fenaert" userId="377dea76bb7355c0" providerId="LiveId" clId="{D8B49162-3270-4245-9EC8-67D1524D1AEE}" dt="2022-04-18T20:09:06.311" v="346" actId="2696"/>
        <pc:sldMkLst>
          <pc:docMk/>
          <pc:sldMk cId="2157076933" sldId="275"/>
        </pc:sldMkLst>
        <pc:spChg chg="mod">
          <ac:chgData name="mel fenaert" userId="377dea76bb7355c0" providerId="LiveId" clId="{D8B49162-3270-4245-9EC8-67D1524D1AEE}" dt="2022-04-18T20:04:24.623" v="73" actId="20577"/>
          <ac:spMkLst>
            <pc:docMk/>
            <pc:sldMk cId="2157076933" sldId="275"/>
            <ac:spMk id="2" creationId="{FAD2C810-0043-4CD6-9F6F-9C841CD362C5}"/>
          </ac:spMkLst>
        </pc:spChg>
      </pc:sldChg>
    </pc:docChg>
  </pc:docChgLst>
  <pc:docChgLst>
    <pc:chgData name="mel fenaert" userId="377dea76bb7355c0" providerId="LiveId" clId="{E6521300-61C6-F048-B0BF-BE62B7A9CDDD}"/>
    <pc:docChg chg="delSld modSld">
      <pc:chgData name="mel fenaert" userId="377dea76bb7355c0" providerId="LiveId" clId="{E6521300-61C6-F048-B0BF-BE62B7A9CDDD}" dt="2022-05-14T18:49:29.427" v="40" actId="2696"/>
      <pc:docMkLst>
        <pc:docMk/>
      </pc:docMkLst>
      <pc:sldChg chg="modSp mod">
        <pc:chgData name="mel fenaert" userId="377dea76bb7355c0" providerId="LiveId" clId="{E6521300-61C6-F048-B0BF-BE62B7A9CDDD}" dt="2022-05-14T18:47:35.290" v="19" actId="20577"/>
        <pc:sldMkLst>
          <pc:docMk/>
          <pc:sldMk cId="356397005" sldId="259"/>
        </pc:sldMkLst>
        <pc:spChg chg="mod">
          <ac:chgData name="mel fenaert" userId="377dea76bb7355c0" providerId="LiveId" clId="{E6521300-61C6-F048-B0BF-BE62B7A9CDDD}" dt="2022-05-14T18:47:30.675" v="9" actId="20577"/>
          <ac:spMkLst>
            <pc:docMk/>
            <pc:sldMk cId="356397005" sldId="259"/>
            <ac:spMk id="3" creationId="{59A40479-3D51-47F3-947D-464DE194F8BF}"/>
          </ac:spMkLst>
        </pc:spChg>
        <pc:spChg chg="mod">
          <ac:chgData name="mel fenaert" userId="377dea76bb7355c0" providerId="LiveId" clId="{E6521300-61C6-F048-B0BF-BE62B7A9CDDD}" dt="2022-05-14T18:47:35.290" v="19" actId="20577"/>
          <ac:spMkLst>
            <pc:docMk/>
            <pc:sldMk cId="356397005" sldId="259"/>
            <ac:spMk id="4" creationId="{80A9B83C-9A66-4E2E-9E40-C1AC31C43B8D}"/>
          </ac:spMkLst>
        </pc:spChg>
      </pc:sldChg>
      <pc:sldChg chg="modSp mod">
        <pc:chgData name="mel fenaert" userId="377dea76bb7355c0" providerId="LiveId" clId="{E6521300-61C6-F048-B0BF-BE62B7A9CDDD}" dt="2022-05-14T18:48:32.235" v="38" actId="20577"/>
        <pc:sldMkLst>
          <pc:docMk/>
          <pc:sldMk cId="3133716110" sldId="263"/>
        </pc:sldMkLst>
        <pc:spChg chg="mod">
          <ac:chgData name="mel fenaert" userId="377dea76bb7355c0" providerId="LiveId" clId="{E6521300-61C6-F048-B0BF-BE62B7A9CDDD}" dt="2022-05-14T18:48:32.235" v="38" actId="20577"/>
          <ac:spMkLst>
            <pc:docMk/>
            <pc:sldMk cId="3133716110" sldId="263"/>
            <ac:spMk id="3" creationId="{59A40479-3D51-47F3-947D-464DE194F8BF}"/>
          </ac:spMkLst>
        </pc:spChg>
      </pc:sldChg>
      <pc:sldChg chg="modSp mod">
        <pc:chgData name="mel fenaert" userId="377dea76bb7355c0" providerId="LiveId" clId="{E6521300-61C6-F048-B0BF-BE62B7A9CDDD}" dt="2022-05-14T18:47:58.602" v="36" actId="20577"/>
        <pc:sldMkLst>
          <pc:docMk/>
          <pc:sldMk cId="2767726263" sldId="265"/>
        </pc:sldMkLst>
        <pc:spChg chg="mod">
          <ac:chgData name="mel fenaert" userId="377dea76bb7355c0" providerId="LiveId" clId="{E6521300-61C6-F048-B0BF-BE62B7A9CDDD}" dt="2022-05-14T18:47:58.602" v="36" actId="20577"/>
          <ac:spMkLst>
            <pc:docMk/>
            <pc:sldMk cId="2767726263" sldId="265"/>
            <ac:spMk id="4" creationId="{80A9B83C-9A66-4E2E-9E40-C1AC31C43B8D}"/>
          </ac:spMkLst>
        </pc:spChg>
      </pc:sldChg>
      <pc:sldChg chg="del">
        <pc:chgData name="mel fenaert" userId="377dea76bb7355c0" providerId="LiveId" clId="{E6521300-61C6-F048-B0BF-BE62B7A9CDDD}" dt="2022-05-14T18:49:29.427" v="40" actId="2696"/>
        <pc:sldMkLst>
          <pc:docMk/>
          <pc:sldMk cId="770617634" sldId="271"/>
        </pc:sldMkLst>
      </pc:sldChg>
      <pc:sldChg chg="del">
        <pc:chgData name="mel fenaert" userId="377dea76bb7355c0" providerId="LiveId" clId="{E6521300-61C6-F048-B0BF-BE62B7A9CDDD}" dt="2022-05-14T18:49:21.122" v="39" actId="2696"/>
        <pc:sldMkLst>
          <pc:docMk/>
          <pc:sldMk cId="1380683579" sldId="27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ACD964F-E5EC-49D3-BCAE-D6DEB269FFB8}" type="datetimeFigureOut">
              <a:rPr lang="fr-FR" smtClean="0"/>
              <a:t>14/05/2022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251758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ACD964F-E5EC-49D3-BCAE-D6DEB269FFB8}" type="datetimeFigureOut">
              <a:rPr lang="fr-FR" smtClean="0"/>
              <a:t>14/05/2022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47984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ACD964F-E5EC-49D3-BCAE-D6DEB269FFB8}" type="datetimeFigureOut">
              <a:rPr lang="fr-FR" smtClean="0"/>
              <a:t>14/05/2022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43037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ACD964F-E5EC-49D3-BCAE-D6DEB269FFB8}" type="datetimeFigureOut">
              <a:rPr lang="fr-FR" smtClean="0"/>
              <a:t>14/05/2022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EB3455-48EE-4E82-949C-80F093F3D4DE}" type="slidenum">
              <a:rPr lang="fr-FR" smtClean="0"/>
              <a:t>‹N°›</a:t>
            </a:fld>
            <a:endParaRPr lang="fr-FR"/>
          </a:p>
        </p:txBody>
      </p:sp>
      <p:pic>
        <p:nvPicPr>
          <p:cNvPr id="7" name="Image 6">
            <a:extLst>
              <a:ext uri="{FF2B5EF4-FFF2-40B4-BE49-F238E27FC236}">
                <a16:creationId xmlns:a16="http://schemas.microsoft.com/office/drawing/2014/main" id="{D607065C-E850-49A7-9450-423DCF80BE13}"/>
              </a:ext>
            </a:extLst>
          </p:cNvPr>
          <p:cNvPicPr>
            <a:picLocks noChangeAspect="1"/>
          </p:cNvPicPr>
          <p:nvPr userDrawn="1"/>
        </p:nvPicPr>
        <p:blipFill>
          <a:blip r:embed="rId2"/>
          <a:stretch>
            <a:fillRect/>
          </a:stretch>
        </p:blipFill>
        <p:spPr>
          <a:xfrm>
            <a:off x="10661865" y="127902"/>
            <a:ext cx="645564" cy="467597"/>
          </a:xfrm>
          <a:prstGeom prst="rect">
            <a:avLst/>
          </a:prstGeom>
        </p:spPr>
      </p:pic>
      <p:grpSp>
        <p:nvGrpSpPr>
          <p:cNvPr id="8" name="Groupe 7">
            <a:extLst>
              <a:ext uri="{FF2B5EF4-FFF2-40B4-BE49-F238E27FC236}">
                <a16:creationId xmlns:a16="http://schemas.microsoft.com/office/drawing/2014/main" id="{ECC45540-50A5-4C41-90EC-C9E2BBB96D6D}"/>
              </a:ext>
            </a:extLst>
          </p:cNvPr>
          <p:cNvGrpSpPr/>
          <p:nvPr userDrawn="1"/>
        </p:nvGrpSpPr>
        <p:grpSpPr>
          <a:xfrm>
            <a:off x="9928026" y="104883"/>
            <a:ext cx="733839" cy="546039"/>
            <a:chOff x="10680491" y="6229900"/>
            <a:chExt cx="733839" cy="546039"/>
          </a:xfrm>
        </p:grpSpPr>
        <p:pic>
          <p:nvPicPr>
            <p:cNvPr id="9" name="Image 8">
              <a:extLst>
                <a:ext uri="{FF2B5EF4-FFF2-40B4-BE49-F238E27FC236}">
                  <a16:creationId xmlns:a16="http://schemas.microsoft.com/office/drawing/2014/main" id="{A628B6F6-6E18-4447-9523-4019821D2CD5}"/>
                </a:ext>
              </a:extLst>
            </p:cNvPr>
            <p:cNvPicPr>
              <a:picLocks noChangeAspect="1"/>
            </p:cNvPicPr>
            <p:nvPr userDrawn="1"/>
          </p:nvPicPr>
          <p:blipFill>
            <a:blip r:embed="rId3"/>
            <a:stretch>
              <a:fillRect/>
            </a:stretch>
          </p:blipFill>
          <p:spPr>
            <a:xfrm>
              <a:off x="10689805" y="6229900"/>
              <a:ext cx="641013" cy="415602"/>
            </a:xfrm>
            <a:prstGeom prst="rect">
              <a:avLst/>
            </a:prstGeom>
          </p:spPr>
        </p:pic>
        <p:sp>
          <p:nvSpPr>
            <p:cNvPr id="10" name="ZoneTexte 9">
              <a:extLst>
                <a:ext uri="{FF2B5EF4-FFF2-40B4-BE49-F238E27FC236}">
                  <a16:creationId xmlns:a16="http://schemas.microsoft.com/office/drawing/2014/main" id="{43605B39-3441-49A5-8E07-575667165AC7}"/>
                </a:ext>
              </a:extLst>
            </p:cNvPr>
            <p:cNvSpPr txBox="1"/>
            <p:nvPr/>
          </p:nvSpPr>
          <p:spPr>
            <a:xfrm>
              <a:off x="10680491" y="6575884"/>
              <a:ext cx="733839" cy="200055"/>
            </a:xfrm>
            <a:prstGeom prst="rect">
              <a:avLst/>
            </a:prstGeom>
            <a:noFill/>
          </p:spPr>
          <p:txBody>
            <a:bodyPr wrap="square">
              <a:spAutoFit/>
            </a:bodyPr>
            <a:lstStyle/>
            <a:p>
              <a:pPr algn="r"/>
              <a:r>
                <a:rPr lang="fr-FR" sz="700">
                  <a:latin typeface="+mn-lt"/>
                  <a:ea typeface="Verdana" panose="020B0604030504040204" pitchFamily="34" charset="0"/>
                </a:rPr>
                <a:t>2021-2022</a:t>
              </a:r>
              <a:endParaRPr lang="fr-FR" sz="100"/>
            </a:p>
          </p:txBody>
        </p:sp>
      </p:grpSp>
    </p:spTree>
    <p:extLst>
      <p:ext uri="{BB962C8B-B14F-4D97-AF65-F5344CB8AC3E}">
        <p14:creationId xmlns:p14="http://schemas.microsoft.com/office/powerpoint/2010/main" val="414428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CD964F-E5EC-49D3-BCAE-D6DEB269FFB8}" type="datetimeFigureOut">
              <a:rPr lang="fr-FR" smtClean="0"/>
              <a:t>14/05/2022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996638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ACD964F-E5EC-49D3-BCAE-D6DEB269FFB8}" type="datetimeFigureOut">
              <a:rPr lang="fr-FR" smtClean="0"/>
              <a:t>14/05/2022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62602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ACD964F-E5EC-49D3-BCAE-D6DEB269FFB8}" type="datetimeFigureOut">
              <a:rPr lang="fr-FR" smtClean="0"/>
              <a:t>14/05/2022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51188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ACD964F-E5EC-49D3-BCAE-D6DEB269FFB8}" type="datetimeFigureOut">
              <a:rPr lang="fr-FR" smtClean="0"/>
              <a:t>14/05/2022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412925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D964F-E5EC-49D3-BCAE-D6DEB269FFB8}" type="datetimeFigureOut">
              <a:rPr lang="fr-FR" smtClean="0"/>
              <a:t>14/05/2022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77996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CD964F-E5EC-49D3-BCAE-D6DEB269FFB8}" type="datetimeFigureOut">
              <a:rPr lang="fr-FR" smtClean="0"/>
              <a:t>14/05/2022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134480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ACD964F-E5EC-49D3-BCAE-D6DEB269FFB8}" type="datetimeFigureOut">
              <a:rPr lang="fr-FR" smtClean="0"/>
              <a:t>14/05/2022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EB3455-48EE-4E82-949C-80F093F3D4DE}" type="slidenum">
              <a:rPr lang="fr-FR" smtClean="0"/>
              <a:t>‹N°›</a:t>
            </a:fld>
            <a:endParaRPr lang="fr-FR"/>
          </a:p>
        </p:txBody>
      </p:sp>
    </p:spTree>
    <p:extLst>
      <p:ext uri="{BB962C8B-B14F-4D97-AF65-F5344CB8AC3E}">
        <p14:creationId xmlns:p14="http://schemas.microsoft.com/office/powerpoint/2010/main" val="2066720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D964F-E5EC-49D3-BCAE-D6DEB269FFB8}" type="datetimeFigureOut">
              <a:rPr lang="fr-FR" smtClean="0"/>
              <a:t>14/05/2022</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B3455-48EE-4E82-949C-80F093F3D4DE}" type="slidenum">
              <a:rPr lang="fr-FR" smtClean="0"/>
              <a:t>‹N°›</a:t>
            </a:fld>
            <a:endParaRPr lang="fr-FR"/>
          </a:p>
        </p:txBody>
      </p:sp>
    </p:spTree>
    <p:extLst>
      <p:ext uri="{BB962C8B-B14F-4D97-AF65-F5344CB8AC3E}">
        <p14:creationId xmlns:p14="http://schemas.microsoft.com/office/powerpoint/2010/main" val="101325442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68BCA88-46C1-49E6-9B2B-EBA4BBA770C4}"/>
              </a:ext>
            </a:extLst>
          </p:cNvPr>
          <p:cNvSpPr>
            <a:spLocks noGrp="1"/>
          </p:cNvSpPr>
          <p:nvPr>
            <p:ph type="title"/>
          </p:nvPr>
        </p:nvSpPr>
        <p:spPr>
          <a:xfrm>
            <a:off x="1173534" y="169881"/>
            <a:ext cx="8265742" cy="420669"/>
          </a:xfrm>
        </p:spPr>
        <p:txBody>
          <a:bodyPr>
            <a:normAutofit/>
          </a:bodyPr>
          <a:lstStyle/>
          <a:p>
            <a:pPr algn="l"/>
            <a:r>
              <a:rPr lang="fr-FR" sz="2400" dirty="0"/>
              <a:t>Un jeu d’évasion pour travailler la démarche ECE &amp; l’oral</a:t>
            </a:r>
          </a:p>
        </p:txBody>
      </p:sp>
      <p:sp>
        <p:nvSpPr>
          <p:cNvPr id="10" name="Titre 1">
            <a:extLst>
              <a:ext uri="{FF2B5EF4-FFF2-40B4-BE49-F238E27FC236}">
                <a16:creationId xmlns:a16="http://schemas.microsoft.com/office/drawing/2014/main" id="{D50BAF57-AB3F-4B21-9D7F-E2B88443FF87}"/>
              </a:ext>
            </a:extLst>
          </p:cNvPr>
          <p:cNvSpPr txBox="1">
            <a:spLocks/>
          </p:cNvSpPr>
          <p:nvPr/>
        </p:nvSpPr>
        <p:spPr>
          <a:xfrm>
            <a:off x="1173534" y="590550"/>
            <a:ext cx="1828284" cy="323850"/>
          </a:xfrm>
          <a:prstGeom prst="rect">
            <a:avLst/>
          </a:prstGeom>
        </p:spPr>
        <p:txBody>
          <a:bodyPr vert="horz" lIns="91440" tIns="45720" rIns="91440" bIns="45720" rtlCol="0" anchor="t">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pPr algn="l"/>
            <a:r>
              <a:rPr lang="fr-FR" sz="1600"/>
              <a:t>1</a:t>
            </a:r>
            <a:r>
              <a:rPr lang="fr-FR" sz="1600" baseline="30000"/>
              <a:t>ère</a:t>
            </a:r>
            <a:r>
              <a:rPr lang="fr-FR" sz="1600"/>
              <a:t> spécialité SVT </a:t>
            </a:r>
          </a:p>
        </p:txBody>
      </p:sp>
      <p:sp>
        <p:nvSpPr>
          <p:cNvPr id="11" name="Flèche : droite rayée 10">
            <a:extLst>
              <a:ext uri="{FF2B5EF4-FFF2-40B4-BE49-F238E27FC236}">
                <a16:creationId xmlns:a16="http://schemas.microsoft.com/office/drawing/2014/main" id="{CB7D4BCD-0507-4780-8697-FAC96E6BE68B}"/>
              </a:ext>
            </a:extLst>
          </p:cNvPr>
          <p:cNvSpPr/>
          <p:nvPr/>
        </p:nvSpPr>
        <p:spPr>
          <a:xfrm>
            <a:off x="1877979" y="5721238"/>
            <a:ext cx="9297121" cy="323850"/>
          </a:xfrm>
          <a:prstGeom prst="stripedRightArrow">
            <a:avLst/>
          </a:prstGeom>
          <a:solidFill>
            <a:schemeClr val="accent1">
              <a:lumMod val="40000"/>
              <a:lumOff val="60000"/>
              <a:alpha val="86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C24D7B9-67B3-4565-975E-92005C5138EA}"/>
              </a:ext>
            </a:extLst>
          </p:cNvPr>
          <p:cNvSpPr/>
          <p:nvPr/>
        </p:nvSpPr>
        <p:spPr>
          <a:xfrm>
            <a:off x="1126154" y="1027321"/>
            <a:ext cx="2853352" cy="64269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200">
                <a:solidFill>
                  <a:schemeClr val="bg2"/>
                </a:solidFill>
              </a:rPr>
              <a:t>Prérequis : structure et fonction d’un anticorps, fixation spécifique à l’antigène</a:t>
            </a:r>
          </a:p>
        </p:txBody>
      </p:sp>
      <p:sp>
        <p:nvSpPr>
          <p:cNvPr id="14" name="Rectangle : avec coin rogné 13">
            <a:extLst>
              <a:ext uri="{FF2B5EF4-FFF2-40B4-BE49-F238E27FC236}">
                <a16:creationId xmlns:a16="http://schemas.microsoft.com/office/drawing/2014/main" id="{46237A91-3C5A-4147-8E42-6AF8E04D9CC4}"/>
              </a:ext>
            </a:extLst>
          </p:cNvPr>
          <p:cNvSpPr/>
          <p:nvPr/>
        </p:nvSpPr>
        <p:spPr>
          <a:xfrm>
            <a:off x="9682321" y="716977"/>
            <a:ext cx="1653309" cy="642694"/>
          </a:xfrm>
          <a:prstGeom prst="snip1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a:solidFill>
                  <a:schemeClr val="bg2"/>
                </a:solidFill>
              </a:rPr>
              <a:t>Outil numérique : Genially</a:t>
            </a:r>
          </a:p>
        </p:txBody>
      </p:sp>
      <p:sp>
        <p:nvSpPr>
          <p:cNvPr id="15" name="ZoneTexte 14">
            <a:extLst>
              <a:ext uri="{FF2B5EF4-FFF2-40B4-BE49-F238E27FC236}">
                <a16:creationId xmlns:a16="http://schemas.microsoft.com/office/drawing/2014/main" id="{41F69FC7-5FCD-42D3-A670-E94AED0CB908}"/>
              </a:ext>
            </a:extLst>
          </p:cNvPr>
          <p:cNvSpPr txBox="1"/>
          <p:nvPr/>
        </p:nvSpPr>
        <p:spPr>
          <a:xfrm>
            <a:off x="415007" y="4263431"/>
            <a:ext cx="960582" cy="369332"/>
          </a:xfrm>
          <a:prstGeom prst="rect">
            <a:avLst/>
          </a:prstGeom>
          <a:noFill/>
        </p:spPr>
        <p:txBody>
          <a:bodyPr wrap="square" rtlCol="0">
            <a:spAutoFit/>
          </a:bodyPr>
          <a:lstStyle/>
          <a:p>
            <a:pPr algn="r"/>
            <a:r>
              <a:rPr lang="fr-FR"/>
              <a:t>réel</a:t>
            </a:r>
          </a:p>
        </p:txBody>
      </p:sp>
      <p:sp>
        <p:nvSpPr>
          <p:cNvPr id="16" name="ZoneTexte 15">
            <a:extLst>
              <a:ext uri="{FF2B5EF4-FFF2-40B4-BE49-F238E27FC236}">
                <a16:creationId xmlns:a16="http://schemas.microsoft.com/office/drawing/2014/main" id="{82C5391F-90EC-47E2-8DF2-9BCCD58DD983}"/>
              </a:ext>
            </a:extLst>
          </p:cNvPr>
          <p:cNvSpPr txBox="1"/>
          <p:nvPr/>
        </p:nvSpPr>
        <p:spPr>
          <a:xfrm>
            <a:off x="221672" y="2836154"/>
            <a:ext cx="1157091" cy="369332"/>
          </a:xfrm>
          <a:prstGeom prst="rect">
            <a:avLst/>
          </a:prstGeom>
          <a:noFill/>
        </p:spPr>
        <p:txBody>
          <a:bodyPr wrap="square" rtlCol="0">
            <a:spAutoFit/>
          </a:bodyPr>
          <a:lstStyle/>
          <a:p>
            <a:pPr algn="r"/>
            <a:r>
              <a:rPr lang="fr-FR"/>
              <a:t>numérique</a:t>
            </a:r>
          </a:p>
        </p:txBody>
      </p:sp>
      <p:sp>
        <p:nvSpPr>
          <p:cNvPr id="18" name="ZoneTexte 17">
            <a:extLst>
              <a:ext uri="{FF2B5EF4-FFF2-40B4-BE49-F238E27FC236}">
                <a16:creationId xmlns:a16="http://schemas.microsoft.com/office/drawing/2014/main" id="{0836FEA0-5783-499F-B8DD-E8A247940F0D}"/>
              </a:ext>
            </a:extLst>
          </p:cNvPr>
          <p:cNvSpPr txBox="1"/>
          <p:nvPr/>
        </p:nvSpPr>
        <p:spPr>
          <a:xfrm>
            <a:off x="10103492" y="6539587"/>
            <a:ext cx="1427018" cy="307777"/>
          </a:xfrm>
          <a:prstGeom prst="rect">
            <a:avLst/>
          </a:prstGeom>
          <a:noFill/>
        </p:spPr>
        <p:txBody>
          <a:bodyPr wrap="square">
            <a:spAutoFit/>
          </a:bodyPr>
          <a:lstStyle/>
          <a:p>
            <a:r>
              <a:rPr lang="fr-FR" sz="1400">
                <a:solidFill>
                  <a:schemeClr val="accent1">
                    <a:lumMod val="75000"/>
                  </a:schemeClr>
                </a:solidFill>
              </a:rPr>
              <a:t>Mélanie Fenaert</a:t>
            </a:r>
          </a:p>
        </p:txBody>
      </p:sp>
      <p:sp>
        <p:nvSpPr>
          <p:cNvPr id="19" name="Rectangle 18">
            <a:extLst>
              <a:ext uri="{FF2B5EF4-FFF2-40B4-BE49-F238E27FC236}">
                <a16:creationId xmlns:a16="http://schemas.microsoft.com/office/drawing/2014/main" id="{77A7556E-3F9D-48E0-B9E2-E9CEA0B3224C}"/>
              </a:ext>
            </a:extLst>
          </p:cNvPr>
          <p:cNvSpPr/>
          <p:nvPr/>
        </p:nvSpPr>
        <p:spPr>
          <a:xfrm>
            <a:off x="6176682" y="716977"/>
            <a:ext cx="3345490" cy="64269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200">
                <a:solidFill>
                  <a:schemeClr val="bg2"/>
                </a:solidFill>
              </a:rPr>
              <a:t>Compétences expérimentales : démarche type ECE, suivre un protocole (immunodiffusion)</a:t>
            </a:r>
          </a:p>
        </p:txBody>
      </p:sp>
      <p:sp>
        <p:nvSpPr>
          <p:cNvPr id="20" name="Rectangle 19">
            <a:extLst>
              <a:ext uri="{FF2B5EF4-FFF2-40B4-BE49-F238E27FC236}">
                <a16:creationId xmlns:a16="http://schemas.microsoft.com/office/drawing/2014/main" id="{C3821B69-3A3E-464E-81D7-0BDE26C05A08}"/>
              </a:ext>
            </a:extLst>
          </p:cNvPr>
          <p:cNvSpPr/>
          <p:nvPr/>
        </p:nvSpPr>
        <p:spPr>
          <a:xfrm>
            <a:off x="3681938" y="4100378"/>
            <a:ext cx="1692000" cy="83813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Protocole d’immunodiffusion à suivre</a:t>
            </a:r>
          </a:p>
        </p:txBody>
      </p:sp>
      <p:sp>
        <p:nvSpPr>
          <p:cNvPr id="21" name="Rectangle 20">
            <a:extLst>
              <a:ext uri="{FF2B5EF4-FFF2-40B4-BE49-F238E27FC236}">
                <a16:creationId xmlns:a16="http://schemas.microsoft.com/office/drawing/2014/main" id="{106C2A36-D9A2-45BD-88EC-BD2DBD634373}"/>
              </a:ext>
            </a:extLst>
          </p:cNvPr>
          <p:cNvSpPr/>
          <p:nvPr/>
        </p:nvSpPr>
        <p:spPr>
          <a:xfrm>
            <a:off x="3675588" y="2592337"/>
            <a:ext cx="1692000" cy="8311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200">
                <a:solidFill>
                  <a:schemeClr val="bg2"/>
                </a:solidFill>
              </a:rPr>
              <a:t>Code du cadenas + accès protocole</a:t>
            </a:r>
          </a:p>
        </p:txBody>
      </p:sp>
      <p:sp>
        <p:nvSpPr>
          <p:cNvPr id="22" name="Rectangle 21">
            <a:extLst>
              <a:ext uri="{FF2B5EF4-FFF2-40B4-BE49-F238E27FC236}">
                <a16:creationId xmlns:a16="http://schemas.microsoft.com/office/drawing/2014/main" id="{94817A1A-6C69-4D24-9201-0A7631C5F505}"/>
              </a:ext>
            </a:extLst>
          </p:cNvPr>
          <p:cNvSpPr/>
          <p:nvPr/>
        </p:nvSpPr>
        <p:spPr>
          <a:xfrm>
            <a:off x="1763554" y="2592337"/>
            <a:ext cx="1692000" cy="8311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200">
                <a:solidFill>
                  <a:schemeClr val="bg2"/>
                </a:solidFill>
              </a:rPr>
              <a:t>Scénario et éléments de la démarche : stratégie à construire</a:t>
            </a:r>
          </a:p>
        </p:txBody>
      </p:sp>
      <p:sp>
        <p:nvSpPr>
          <p:cNvPr id="23" name="Rectangle 22">
            <a:extLst>
              <a:ext uri="{FF2B5EF4-FFF2-40B4-BE49-F238E27FC236}">
                <a16:creationId xmlns:a16="http://schemas.microsoft.com/office/drawing/2014/main" id="{0B7CF2F9-B212-4706-BAFE-3075686B32F5}"/>
              </a:ext>
            </a:extLst>
          </p:cNvPr>
          <p:cNvSpPr/>
          <p:nvPr/>
        </p:nvSpPr>
        <p:spPr>
          <a:xfrm>
            <a:off x="1763554" y="4107409"/>
            <a:ext cx="1692000" cy="8311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Matériel en partie enfermé dans une boîte</a:t>
            </a:r>
          </a:p>
        </p:txBody>
      </p:sp>
      <p:sp>
        <p:nvSpPr>
          <p:cNvPr id="24" name="Rectangle 23">
            <a:extLst>
              <a:ext uri="{FF2B5EF4-FFF2-40B4-BE49-F238E27FC236}">
                <a16:creationId xmlns:a16="http://schemas.microsoft.com/office/drawing/2014/main" id="{02AC1082-CB42-4EC1-800D-C4BF0DF52B5E}"/>
              </a:ext>
            </a:extLst>
          </p:cNvPr>
          <p:cNvSpPr/>
          <p:nvPr/>
        </p:nvSpPr>
        <p:spPr>
          <a:xfrm>
            <a:off x="5585894" y="4590818"/>
            <a:ext cx="1692000" cy="3477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Résultats réels</a:t>
            </a:r>
          </a:p>
        </p:txBody>
      </p:sp>
      <p:sp>
        <p:nvSpPr>
          <p:cNvPr id="25" name="Rectangle 24">
            <a:extLst>
              <a:ext uri="{FF2B5EF4-FFF2-40B4-BE49-F238E27FC236}">
                <a16:creationId xmlns:a16="http://schemas.microsoft.com/office/drawing/2014/main" id="{DA250473-CED8-4F74-86A7-6F9CCA2A7148}"/>
              </a:ext>
            </a:extLst>
          </p:cNvPr>
          <p:cNvSpPr/>
          <p:nvPr/>
        </p:nvSpPr>
        <p:spPr>
          <a:xfrm>
            <a:off x="7499646" y="4107409"/>
            <a:ext cx="1692000" cy="8311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Interprétation/conclusion à rédiger</a:t>
            </a:r>
          </a:p>
        </p:txBody>
      </p:sp>
      <p:cxnSp>
        <p:nvCxnSpPr>
          <p:cNvPr id="27" name="Connecteur droit avec flèche 26">
            <a:extLst>
              <a:ext uri="{FF2B5EF4-FFF2-40B4-BE49-F238E27FC236}">
                <a16:creationId xmlns:a16="http://schemas.microsoft.com/office/drawing/2014/main" id="{59ACE9E7-CF37-4E45-BA48-61FCB931BCF5}"/>
              </a:ext>
            </a:extLst>
          </p:cNvPr>
          <p:cNvCxnSpPr>
            <a:stCxn id="22" idx="3"/>
            <a:endCxn id="21" idx="1"/>
          </p:cNvCxnSpPr>
          <p:nvPr/>
        </p:nvCxnSpPr>
        <p:spPr>
          <a:xfrm>
            <a:off x="3455554" y="3007888"/>
            <a:ext cx="2200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 en angle 29">
            <a:extLst>
              <a:ext uri="{FF2B5EF4-FFF2-40B4-BE49-F238E27FC236}">
                <a16:creationId xmlns:a16="http://schemas.microsoft.com/office/drawing/2014/main" id="{33E7E572-DB18-4B60-9F5D-49707596C005}"/>
              </a:ext>
            </a:extLst>
          </p:cNvPr>
          <p:cNvCxnSpPr>
            <a:cxnSpLocks/>
            <a:stCxn id="23" idx="0"/>
            <a:endCxn id="20" idx="0"/>
          </p:cNvCxnSpPr>
          <p:nvPr/>
        </p:nvCxnSpPr>
        <p:spPr>
          <a:xfrm rot="5400000" flipH="1" flipV="1">
            <a:off x="3565231" y="3144702"/>
            <a:ext cx="7031" cy="1918384"/>
          </a:xfrm>
          <a:prstGeom prst="bentConnector3">
            <a:avLst>
              <a:gd name="adj1" fmla="val 3351316"/>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a16="http://schemas.microsoft.com/office/drawing/2014/main" id="{CF871998-DE81-46FE-81B5-150B015633AC}"/>
              </a:ext>
            </a:extLst>
          </p:cNvPr>
          <p:cNvCxnSpPr>
            <a:cxnSpLocks/>
            <a:stCxn id="21" idx="2"/>
            <a:endCxn id="20" idx="0"/>
          </p:cNvCxnSpPr>
          <p:nvPr/>
        </p:nvCxnSpPr>
        <p:spPr>
          <a:xfrm>
            <a:off x="4521588" y="3423439"/>
            <a:ext cx="6350" cy="6769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9FE8B37A-BE2F-418B-BA55-BE371800D6D7}"/>
              </a:ext>
            </a:extLst>
          </p:cNvPr>
          <p:cNvSpPr/>
          <p:nvPr/>
        </p:nvSpPr>
        <p:spPr>
          <a:xfrm>
            <a:off x="5592244" y="2594092"/>
            <a:ext cx="1692000" cy="8311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200">
                <a:solidFill>
                  <a:schemeClr val="bg2"/>
                </a:solidFill>
              </a:rPr>
              <a:t>Résultats possibles à étudier</a:t>
            </a:r>
          </a:p>
        </p:txBody>
      </p:sp>
      <p:sp>
        <p:nvSpPr>
          <p:cNvPr id="37" name="Rectangle 36">
            <a:extLst>
              <a:ext uri="{FF2B5EF4-FFF2-40B4-BE49-F238E27FC236}">
                <a16:creationId xmlns:a16="http://schemas.microsoft.com/office/drawing/2014/main" id="{8BC06466-D7F7-45AB-8246-372FA1B127DA}"/>
              </a:ext>
            </a:extLst>
          </p:cNvPr>
          <p:cNvSpPr/>
          <p:nvPr/>
        </p:nvSpPr>
        <p:spPr>
          <a:xfrm>
            <a:off x="7499646" y="2592337"/>
            <a:ext cx="1692000" cy="8311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200">
                <a:solidFill>
                  <a:schemeClr val="bg2"/>
                </a:solidFill>
              </a:rPr>
              <a:t>Code de la porte</a:t>
            </a:r>
          </a:p>
        </p:txBody>
      </p:sp>
      <p:cxnSp>
        <p:nvCxnSpPr>
          <p:cNvPr id="41" name="Connecteur droit avec flèche 40">
            <a:extLst>
              <a:ext uri="{FF2B5EF4-FFF2-40B4-BE49-F238E27FC236}">
                <a16:creationId xmlns:a16="http://schemas.microsoft.com/office/drawing/2014/main" id="{D2401C96-A05B-40F3-9101-8F8244275AB3}"/>
              </a:ext>
            </a:extLst>
          </p:cNvPr>
          <p:cNvCxnSpPr>
            <a:cxnSpLocks/>
            <a:stCxn id="21" idx="3"/>
            <a:endCxn id="36" idx="1"/>
          </p:cNvCxnSpPr>
          <p:nvPr/>
        </p:nvCxnSpPr>
        <p:spPr>
          <a:xfrm>
            <a:off x="5367588" y="3007888"/>
            <a:ext cx="224656" cy="1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Connecteur droit avec flèche 44">
            <a:extLst>
              <a:ext uri="{FF2B5EF4-FFF2-40B4-BE49-F238E27FC236}">
                <a16:creationId xmlns:a16="http://schemas.microsoft.com/office/drawing/2014/main" id="{D8A00956-1ED5-410C-89A2-C226C121C19B}"/>
              </a:ext>
            </a:extLst>
          </p:cNvPr>
          <p:cNvCxnSpPr>
            <a:cxnSpLocks/>
            <a:stCxn id="36" idx="3"/>
            <a:endCxn id="37" idx="1"/>
          </p:cNvCxnSpPr>
          <p:nvPr/>
        </p:nvCxnSpPr>
        <p:spPr>
          <a:xfrm flipV="1">
            <a:off x="7284244" y="3007888"/>
            <a:ext cx="215402" cy="17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necteur : en angle 53">
            <a:extLst>
              <a:ext uri="{FF2B5EF4-FFF2-40B4-BE49-F238E27FC236}">
                <a16:creationId xmlns:a16="http://schemas.microsoft.com/office/drawing/2014/main" id="{9B753071-058F-4F1F-8B08-597556DB3ED1}"/>
              </a:ext>
            </a:extLst>
          </p:cNvPr>
          <p:cNvCxnSpPr>
            <a:cxnSpLocks/>
            <a:stCxn id="60" idx="0"/>
            <a:endCxn id="37" idx="2"/>
          </p:cNvCxnSpPr>
          <p:nvPr/>
        </p:nvCxnSpPr>
        <p:spPr>
          <a:xfrm rot="5400000" flipH="1" flipV="1">
            <a:off x="7050301" y="2805033"/>
            <a:ext cx="676939" cy="191375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0" name="Rectangle 59">
            <a:extLst>
              <a:ext uri="{FF2B5EF4-FFF2-40B4-BE49-F238E27FC236}">
                <a16:creationId xmlns:a16="http://schemas.microsoft.com/office/drawing/2014/main" id="{5F4C4F1C-56CC-4407-B779-ED3675E2A0DC}"/>
              </a:ext>
            </a:extLst>
          </p:cNvPr>
          <p:cNvSpPr/>
          <p:nvPr/>
        </p:nvSpPr>
        <p:spPr>
          <a:xfrm>
            <a:off x="5585894" y="4100378"/>
            <a:ext cx="1692000" cy="34771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Doc de secours</a:t>
            </a:r>
          </a:p>
        </p:txBody>
      </p:sp>
      <p:cxnSp>
        <p:nvCxnSpPr>
          <p:cNvPr id="64" name="Connecteur : en angle 63">
            <a:extLst>
              <a:ext uri="{FF2B5EF4-FFF2-40B4-BE49-F238E27FC236}">
                <a16:creationId xmlns:a16="http://schemas.microsoft.com/office/drawing/2014/main" id="{6EF8C028-A2ED-4969-8E30-1A311556D636}"/>
              </a:ext>
            </a:extLst>
          </p:cNvPr>
          <p:cNvCxnSpPr>
            <a:cxnSpLocks/>
            <a:stCxn id="20" idx="3"/>
            <a:endCxn id="24" idx="1"/>
          </p:cNvCxnSpPr>
          <p:nvPr/>
        </p:nvCxnSpPr>
        <p:spPr>
          <a:xfrm>
            <a:off x="5373938" y="4519445"/>
            <a:ext cx="211956" cy="24523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eur : en angle 66">
            <a:extLst>
              <a:ext uri="{FF2B5EF4-FFF2-40B4-BE49-F238E27FC236}">
                <a16:creationId xmlns:a16="http://schemas.microsoft.com/office/drawing/2014/main" id="{D9563AD6-4CFF-48B8-8A54-FE4D8F1E3927}"/>
              </a:ext>
            </a:extLst>
          </p:cNvPr>
          <p:cNvCxnSpPr>
            <a:cxnSpLocks/>
            <a:stCxn id="24" idx="3"/>
            <a:endCxn id="25" idx="0"/>
          </p:cNvCxnSpPr>
          <p:nvPr/>
        </p:nvCxnSpPr>
        <p:spPr>
          <a:xfrm flipV="1">
            <a:off x="7277894" y="4107409"/>
            <a:ext cx="1067752" cy="657269"/>
          </a:xfrm>
          <a:prstGeom prst="bentConnector4">
            <a:avLst>
              <a:gd name="adj1" fmla="val 10384"/>
              <a:gd name="adj2" fmla="val 134780"/>
            </a:avLst>
          </a:prstGeom>
          <a:ln>
            <a:tailEnd type="triangle"/>
          </a:ln>
        </p:spPr>
        <p:style>
          <a:lnRef idx="1">
            <a:schemeClr val="dk1"/>
          </a:lnRef>
          <a:fillRef idx="0">
            <a:schemeClr val="dk1"/>
          </a:fillRef>
          <a:effectRef idx="0">
            <a:schemeClr val="dk1"/>
          </a:effectRef>
          <a:fontRef idx="minor">
            <a:schemeClr val="tx1"/>
          </a:fontRef>
        </p:style>
      </p:cxnSp>
      <p:cxnSp>
        <p:nvCxnSpPr>
          <p:cNvPr id="70" name="Connecteur : en angle 69">
            <a:extLst>
              <a:ext uri="{FF2B5EF4-FFF2-40B4-BE49-F238E27FC236}">
                <a16:creationId xmlns:a16="http://schemas.microsoft.com/office/drawing/2014/main" id="{C2E0D28E-FCD1-484C-9ECF-B116887A13E3}"/>
              </a:ext>
            </a:extLst>
          </p:cNvPr>
          <p:cNvCxnSpPr>
            <a:cxnSpLocks/>
            <a:stCxn id="37" idx="3"/>
            <a:endCxn id="25" idx="0"/>
          </p:cNvCxnSpPr>
          <p:nvPr/>
        </p:nvCxnSpPr>
        <p:spPr>
          <a:xfrm flipH="1">
            <a:off x="8345646" y="3007888"/>
            <a:ext cx="846000" cy="1099521"/>
          </a:xfrm>
          <a:prstGeom prst="bentConnector4">
            <a:avLst>
              <a:gd name="adj1" fmla="val -27021"/>
              <a:gd name="adj2" fmla="val 78977"/>
            </a:avLst>
          </a:prstGeom>
          <a:ln>
            <a:tailEnd type="triangle"/>
          </a:ln>
        </p:spPr>
        <p:style>
          <a:lnRef idx="1">
            <a:schemeClr val="dk1"/>
          </a:lnRef>
          <a:fillRef idx="0">
            <a:schemeClr val="dk1"/>
          </a:fillRef>
          <a:effectRef idx="0">
            <a:schemeClr val="dk1"/>
          </a:effectRef>
          <a:fontRef idx="minor">
            <a:schemeClr val="tx1"/>
          </a:fontRef>
        </p:style>
      </p:cxnSp>
      <p:sp>
        <p:nvSpPr>
          <p:cNvPr id="74" name="Rectangle 73">
            <a:extLst>
              <a:ext uri="{FF2B5EF4-FFF2-40B4-BE49-F238E27FC236}">
                <a16:creationId xmlns:a16="http://schemas.microsoft.com/office/drawing/2014/main" id="{5A9BCE6A-2790-4548-A561-75E39227C2C3}"/>
              </a:ext>
            </a:extLst>
          </p:cNvPr>
          <p:cNvSpPr/>
          <p:nvPr/>
        </p:nvSpPr>
        <p:spPr>
          <a:xfrm>
            <a:off x="9703276" y="4111494"/>
            <a:ext cx="1692000" cy="8311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200">
                <a:solidFill>
                  <a:schemeClr val="bg2"/>
                </a:solidFill>
              </a:rPr>
              <a:t>Débriefing méthodologie, traces écrites</a:t>
            </a:r>
          </a:p>
        </p:txBody>
      </p:sp>
      <p:sp>
        <p:nvSpPr>
          <p:cNvPr id="76" name="Flèche : droite rayée 75">
            <a:extLst>
              <a:ext uri="{FF2B5EF4-FFF2-40B4-BE49-F238E27FC236}">
                <a16:creationId xmlns:a16="http://schemas.microsoft.com/office/drawing/2014/main" id="{665EB1CE-5DD9-49B7-B671-9FF177890DF0}"/>
              </a:ext>
            </a:extLst>
          </p:cNvPr>
          <p:cNvSpPr/>
          <p:nvPr/>
        </p:nvSpPr>
        <p:spPr>
          <a:xfrm>
            <a:off x="9254837" y="4359670"/>
            <a:ext cx="399776" cy="323850"/>
          </a:xfrm>
          <a:prstGeom prst="strip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77" name="Image 76">
            <a:extLst>
              <a:ext uri="{FF2B5EF4-FFF2-40B4-BE49-F238E27FC236}">
                <a16:creationId xmlns:a16="http://schemas.microsoft.com/office/drawing/2014/main" id="{545F05F7-2AA3-4C4D-A424-EBD4E755A4F0}"/>
              </a:ext>
            </a:extLst>
          </p:cNvPr>
          <p:cNvPicPr>
            <a:picLocks noChangeAspect="1"/>
          </p:cNvPicPr>
          <p:nvPr/>
        </p:nvPicPr>
        <p:blipFill>
          <a:blip r:embed="rId2"/>
          <a:stretch>
            <a:fillRect/>
          </a:stretch>
        </p:blipFill>
        <p:spPr>
          <a:xfrm>
            <a:off x="11335630" y="1298443"/>
            <a:ext cx="787102" cy="1123060"/>
          </a:xfrm>
          <a:prstGeom prst="rect">
            <a:avLst/>
          </a:prstGeom>
        </p:spPr>
      </p:pic>
    </p:spTree>
    <p:extLst>
      <p:ext uri="{BB962C8B-B14F-4D97-AF65-F5344CB8AC3E}">
        <p14:creationId xmlns:p14="http://schemas.microsoft.com/office/powerpoint/2010/main" val="215473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04E49-CE3B-48ED-8678-55E11F0D200C}"/>
              </a:ext>
            </a:extLst>
          </p:cNvPr>
          <p:cNvSpPr>
            <a:spLocks noGrp="1"/>
          </p:cNvSpPr>
          <p:nvPr>
            <p:ph type="title"/>
          </p:nvPr>
        </p:nvSpPr>
        <p:spPr>
          <a:xfrm>
            <a:off x="201707" y="185832"/>
            <a:ext cx="1878106" cy="576168"/>
          </a:xfrm>
        </p:spPr>
        <p:txBody>
          <a:bodyPr>
            <a:noAutofit/>
          </a:bodyPr>
          <a:lstStyle/>
          <a:p>
            <a:r>
              <a:rPr lang="fr-FR" sz="2800"/>
              <a:t>Ressources</a:t>
            </a:r>
          </a:p>
        </p:txBody>
      </p:sp>
      <p:sp>
        <p:nvSpPr>
          <p:cNvPr id="3" name="Espace réservé du contenu 2">
            <a:extLst>
              <a:ext uri="{FF2B5EF4-FFF2-40B4-BE49-F238E27FC236}">
                <a16:creationId xmlns:a16="http://schemas.microsoft.com/office/drawing/2014/main" id="{D6A1745F-DDAC-4894-ADF7-9FB1554C7136}"/>
              </a:ext>
            </a:extLst>
          </p:cNvPr>
          <p:cNvSpPr>
            <a:spLocks noGrp="1"/>
          </p:cNvSpPr>
          <p:nvPr>
            <p:ph idx="1"/>
          </p:nvPr>
        </p:nvSpPr>
        <p:spPr>
          <a:xfrm>
            <a:off x="726142" y="2291792"/>
            <a:ext cx="7575176" cy="3481477"/>
          </a:xfrm>
        </p:spPr>
        <p:txBody>
          <a:bodyPr>
            <a:normAutofit/>
          </a:bodyPr>
          <a:lstStyle/>
          <a:p>
            <a:pPr marL="0" indent="0">
              <a:buNone/>
            </a:pPr>
            <a:r>
              <a:rPr lang="fr-FR" sz="2400">
                <a:effectLst/>
              </a:rPr>
              <a:t>Le venin de la vipère aspic est composé de diverses protéines, toxiques pour l'organisme. La composition protéique des venins de cette espèce varie en fonction de la diversité génétique des individus et donc en fonction de leur localisation géographique.</a:t>
            </a:r>
          </a:p>
          <a:p>
            <a:pPr marL="0" indent="0">
              <a:buNone/>
            </a:pPr>
            <a:r>
              <a:rPr lang="fr-FR" sz="2400"/>
              <a:t>Après une morsure de vipère aspic (</a:t>
            </a:r>
            <a:r>
              <a:rPr lang="fr-FR" sz="2400" i="1" err="1"/>
              <a:t>Vipera</a:t>
            </a:r>
            <a:r>
              <a:rPr lang="fr-FR" sz="2400" i="1"/>
              <a:t> </a:t>
            </a:r>
            <a:r>
              <a:rPr lang="fr-FR" sz="2400" i="1" err="1"/>
              <a:t>aspis</a:t>
            </a:r>
            <a:r>
              <a:rPr lang="fr-FR" sz="2400"/>
              <a:t>), on traite immédiatement le blessé en lui injectant un produit anti-venin qui contient des anticorps dirigés contre des protéines (= antigènes) présentes dans le venin.</a:t>
            </a:r>
          </a:p>
        </p:txBody>
      </p:sp>
      <p:pic>
        <p:nvPicPr>
          <p:cNvPr id="5" name="Image 4">
            <a:extLst>
              <a:ext uri="{FF2B5EF4-FFF2-40B4-BE49-F238E27FC236}">
                <a16:creationId xmlns:a16="http://schemas.microsoft.com/office/drawing/2014/main" id="{D7649B98-ABFD-48AE-BD91-42F63285EFB0}"/>
              </a:ext>
            </a:extLst>
          </p:cNvPr>
          <p:cNvPicPr>
            <a:picLocks noChangeAspect="1"/>
          </p:cNvPicPr>
          <p:nvPr/>
        </p:nvPicPr>
        <p:blipFill>
          <a:blip r:embed="rId2"/>
          <a:stretch>
            <a:fillRect/>
          </a:stretch>
        </p:blipFill>
        <p:spPr>
          <a:xfrm>
            <a:off x="8650942" y="2645105"/>
            <a:ext cx="2966384" cy="2105089"/>
          </a:xfrm>
          <a:prstGeom prst="rect">
            <a:avLst/>
          </a:prstGeom>
        </p:spPr>
      </p:pic>
      <p:sp>
        <p:nvSpPr>
          <p:cNvPr id="6" name="Espace réservé du contenu 2">
            <a:extLst>
              <a:ext uri="{FF2B5EF4-FFF2-40B4-BE49-F238E27FC236}">
                <a16:creationId xmlns:a16="http://schemas.microsoft.com/office/drawing/2014/main" id="{783F724D-A2C1-4272-9D2F-5900CB206318}"/>
              </a:ext>
            </a:extLst>
          </p:cNvPr>
          <p:cNvSpPr txBox="1">
            <a:spLocks/>
          </p:cNvSpPr>
          <p:nvPr/>
        </p:nvSpPr>
        <p:spPr>
          <a:xfrm>
            <a:off x="1936376" y="1342633"/>
            <a:ext cx="8579224" cy="765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b="1" u="sng"/>
              <a:t>Caractéristiques du venin de vipère aspic et traitements</a:t>
            </a:r>
          </a:p>
        </p:txBody>
      </p:sp>
      <p:sp>
        <p:nvSpPr>
          <p:cNvPr id="8" name="ZoneTexte 7">
            <a:extLst>
              <a:ext uri="{FF2B5EF4-FFF2-40B4-BE49-F238E27FC236}">
                <a16:creationId xmlns:a16="http://schemas.microsoft.com/office/drawing/2014/main" id="{B876D6E3-A69D-47E6-80EF-D6A8E89E0F63}"/>
              </a:ext>
            </a:extLst>
          </p:cNvPr>
          <p:cNvSpPr txBox="1"/>
          <p:nvPr/>
        </p:nvSpPr>
        <p:spPr>
          <a:xfrm>
            <a:off x="8650943" y="4882786"/>
            <a:ext cx="2966384" cy="430887"/>
          </a:xfrm>
          <a:prstGeom prst="rect">
            <a:avLst/>
          </a:prstGeom>
          <a:noFill/>
        </p:spPr>
        <p:txBody>
          <a:bodyPr wrap="square">
            <a:spAutoFit/>
          </a:bodyPr>
          <a:lstStyle/>
          <a:p>
            <a:pPr algn="ctr"/>
            <a:r>
              <a:rPr lang="fr-FR" sz="1050" i="1"/>
              <a:t>Tête d'une femelle adulte de vipère aspic, Lorraine. </a:t>
            </a:r>
            <a:r>
              <a:rPr lang="da-DK" sz="1050" i="1"/>
              <a:t>Harold van der Ploeg — Travail personnel</a:t>
            </a:r>
            <a:endParaRPr lang="fr-FR" sz="1050" i="1"/>
          </a:p>
        </p:txBody>
      </p:sp>
    </p:spTree>
    <p:extLst>
      <p:ext uri="{BB962C8B-B14F-4D97-AF65-F5344CB8AC3E}">
        <p14:creationId xmlns:p14="http://schemas.microsoft.com/office/powerpoint/2010/main" val="245018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04E49-CE3B-48ED-8678-55E11F0D200C}"/>
              </a:ext>
            </a:extLst>
          </p:cNvPr>
          <p:cNvSpPr>
            <a:spLocks noGrp="1"/>
          </p:cNvSpPr>
          <p:nvPr>
            <p:ph type="title"/>
          </p:nvPr>
        </p:nvSpPr>
        <p:spPr>
          <a:xfrm>
            <a:off x="201707" y="185832"/>
            <a:ext cx="1878106" cy="576168"/>
          </a:xfrm>
        </p:spPr>
        <p:txBody>
          <a:bodyPr>
            <a:noAutofit/>
          </a:bodyPr>
          <a:lstStyle/>
          <a:p>
            <a:r>
              <a:rPr lang="fr-FR" sz="2800"/>
              <a:t>Ressources</a:t>
            </a:r>
          </a:p>
        </p:txBody>
      </p:sp>
      <p:sp>
        <p:nvSpPr>
          <p:cNvPr id="3" name="Espace réservé du contenu 2">
            <a:extLst>
              <a:ext uri="{FF2B5EF4-FFF2-40B4-BE49-F238E27FC236}">
                <a16:creationId xmlns:a16="http://schemas.microsoft.com/office/drawing/2014/main" id="{D6A1745F-DDAC-4894-ADF7-9FB1554C7136}"/>
              </a:ext>
            </a:extLst>
          </p:cNvPr>
          <p:cNvSpPr>
            <a:spLocks noGrp="1"/>
          </p:cNvSpPr>
          <p:nvPr>
            <p:ph idx="1"/>
          </p:nvPr>
        </p:nvSpPr>
        <p:spPr>
          <a:xfrm>
            <a:off x="1140760" y="1154393"/>
            <a:ext cx="9838766" cy="576168"/>
          </a:xfrm>
        </p:spPr>
        <p:txBody>
          <a:bodyPr>
            <a:normAutofit/>
          </a:bodyPr>
          <a:lstStyle/>
          <a:p>
            <a:pPr marL="0" indent="0" algn="ctr">
              <a:buNone/>
            </a:pPr>
            <a:r>
              <a:rPr lang="fr-FR" b="1" u="sng">
                <a:effectLst/>
              </a:rPr>
              <a:t>Principe du test d’</a:t>
            </a:r>
            <a:r>
              <a:rPr lang="fr-FR" b="1" u="sng" err="1">
                <a:effectLst/>
              </a:rPr>
              <a:t>Ouchterlony</a:t>
            </a:r>
            <a:endParaRPr lang="fr-FR" b="1" u="sng">
              <a:effectLst/>
            </a:endParaRPr>
          </a:p>
        </p:txBody>
      </p:sp>
      <p:pic>
        <p:nvPicPr>
          <p:cNvPr id="6" name="Image 5">
            <a:extLst>
              <a:ext uri="{FF2B5EF4-FFF2-40B4-BE49-F238E27FC236}">
                <a16:creationId xmlns:a16="http://schemas.microsoft.com/office/drawing/2014/main" id="{D722A914-CCDB-4E5F-AA48-F2131D8114B1}"/>
              </a:ext>
            </a:extLst>
          </p:cNvPr>
          <p:cNvPicPr>
            <a:picLocks noChangeAspect="1"/>
          </p:cNvPicPr>
          <p:nvPr/>
        </p:nvPicPr>
        <p:blipFill>
          <a:blip r:embed="rId2"/>
          <a:stretch>
            <a:fillRect/>
          </a:stretch>
        </p:blipFill>
        <p:spPr>
          <a:xfrm>
            <a:off x="510988" y="2167779"/>
            <a:ext cx="7886290" cy="3484093"/>
          </a:xfrm>
          <a:prstGeom prst="rect">
            <a:avLst/>
          </a:prstGeom>
        </p:spPr>
      </p:pic>
      <p:pic>
        <p:nvPicPr>
          <p:cNvPr id="8" name="Image 7">
            <a:extLst>
              <a:ext uri="{FF2B5EF4-FFF2-40B4-BE49-F238E27FC236}">
                <a16:creationId xmlns:a16="http://schemas.microsoft.com/office/drawing/2014/main" id="{B733AB7D-D6DE-4F16-8CDD-90F259C76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909" y="2145366"/>
            <a:ext cx="2209183" cy="2011067"/>
          </a:xfrm>
          <a:prstGeom prst="rect">
            <a:avLst/>
          </a:prstGeom>
        </p:spPr>
      </p:pic>
      <p:sp>
        <p:nvSpPr>
          <p:cNvPr id="9" name="Espace réservé du contenu 2">
            <a:extLst>
              <a:ext uri="{FF2B5EF4-FFF2-40B4-BE49-F238E27FC236}">
                <a16:creationId xmlns:a16="http://schemas.microsoft.com/office/drawing/2014/main" id="{6A0D8CE5-A097-4A7F-9595-51C20B42A45C}"/>
              </a:ext>
            </a:extLst>
          </p:cNvPr>
          <p:cNvSpPr txBox="1">
            <a:spLocks/>
          </p:cNvSpPr>
          <p:nvPr/>
        </p:nvSpPr>
        <p:spPr>
          <a:xfrm>
            <a:off x="8747312" y="4525213"/>
            <a:ext cx="3014382" cy="11266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1400">
                <a:latin typeface="Arial" panose="020B0604020202020204" pitchFamily="34" charset="0"/>
              </a:rPr>
              <a:t>Quand il y a plusieurs produits à tester, on répartit les différents produits entre un puits central et des puits périphériques équidistants (dans cet exemple il y a 4 puits périphériques).</a:t>
            </a:r>
          </a:p>
        </p:txBody>
      </p:sp>
      <p:sp>
        <p:nvSpPr>
          <p:cNvPr id="4" name="ZoneTexte 3">
            <a:extLst>
              <a:ext uri="{FF2B5EF4-FFF2-40B4-BE49-F238E27FC236}">
                <a16:creationId xmlns:a16="http://schemas.microsoft.com/office/drawing/2014/main" id="{29E3F37B-7DB8-4379-BC70-DF43BABDC7A1}"/>
              </a:ext>
            </a:extLst>
          </p:cNvPr>
          <p:cNvSpPr txBox="1"/>
          <p:nvPr/>
        </p:nvSpPr>
        <p:spPr>
          <a:xfrm>
            <a:off x="9149909" y="4156433"/>
            <a:ext cx="2280091" cy="261610"/>
          </a:xfrm>
          <a:prstGeom prst="rect">
            <a:avLst/>
          </a:prstGeom>
          <a:noFill/>
        </p:spPr>
        <p:txBody>
          <a:bodyPr wrap="square" rtlCol="0">
            <a:spAutoFit/>
          </a:bodyPr>
          <a:lstStyle/>
          <a:p>
            <a:r>
              <a:rPr lang="fr-FR" sz="1050" i="1"/>
              <a:t>Source image : pedagogie.ac-nantes.fr </a:t>
            </a:r>
          </a:p>
        </p:txBody>
      </p:sp>
    </p:spTree>
    <p:extLst>
      <p:ext uri="{BB962C8B-B14F-4D97-AF65-F5344CB8AC3E}">
        <p14:creationId xmlns:p14="http://schemas.microsoft.com/office/powerpoint/2010/main" val="304180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04E49-CE3B-48ED-8678-55E11F0D200C}"/>
              </a:ext>
            </a:extLst>
          </p:cNvPr>
          <p:cNvSpPr>
            <a:spLocks noGrp="1"/>
          </p:cNvSpPr>
          <p:nvPr>
            <p:ph type="title"/>
          </p:nvPr>
        </p:nvSpPr>
        <p:spPr>
          <a:xfrm>
            <a:off x="201707" y="185832"/>
            <a:ext cx="1878106" cy="576168"/>
          </a:xfrm>
        </p:spPr>
        <p:txBody>
          <a:bodyPr>
            <a:noAutofit/>
          </a:bodyPr>
          <a:lstStyle/>
          <a:p>
            <a:r>
              <a:rPr lang="fr-FR" sz="2800"/>
              <a:t>Ressources</a:t>
            </a:r>
          </a:p>
        </p:txBody>
      </p:sp>
      <p:sp>
        <p:nvSpPr>
          <p:cNvPr id="3" name="Espace réservé du contenu 2">
            <a:extLst>
              <a:ext uri="{FF2B5EF4-FFF2-40B4-BE49-F238E27FC236}">
                <a16:creationId xmlns:a16="http://schemas.microsoft.com/office/drawing/2014/main" id="{D6A1745F-DDAC-4894-ADF7-9FB1554C7136}"/>
              </a:ext>
            </a:extLst>
          </p:cNvPr>
          <p:cNvSpPr>
            <a:spLocks noGrp="1"/>
          </p:cNvSpPr>
          <p:nvPr>
            <p:ph idx="1"/>
          </p:nvPr>
        </p:nvSpPr>
        <p:spPr>
          <a:xfrm>
            <a:off x="847164" y="1425388"/>
            <a:ext cx="10497671" cy="3749302"/>
          </a:xfrm>
        </p:spPr>
        <p:txBody>
          <a:bodyPr>
            <a:normAutofit/>
          </a:bodyPr>
          <a:lstStyle/>
          <a:p>
            <a:pPr marL="0" indent="0" algn="ctr">
              <a:buNone/>
            </a:pPr>
            <a:r>
              <a:rPr lang="fr-FR" b="1" u="sng">
                <a:effectLst/>
              </a:rPr>
              <a:t>Matériel à disposition</a:t>
            </a:r>
          </a:p>
          <a:p>
            <a:r>
              <a:rPr lang="fr-FR" sz="2400"/>
              <a:t>Matériel usuel de laboratoire</a:t>
            </a:r>
          </a:p>
          <a:p>
            <a:r>
              <a:rPr lang="fr-FR" sz="2400">
                <a:effectLst/>
              </a:rPr>
              <a:t>Solutions de venins de vipères issues de différentes populations d'Europe</a:t>
            </a:r>
          </a:p>
          <a:p>
            <a:r>
              <a:rPr lang="fr-FR" sz="2400">
                <a:effectLst/>
              </a:rPr>
              <a:t>Un tube contenant le sérum anti-venin vendu sur internet (S)</a:t>
            </a:r>
            <a:endParaRPr lang="fr-FR" sz="2400"/>
          </a:p>
          <a:p>
            <a:pPr marL="0" indent="0" algn="ctr">
              <a:buNone/>
            </a:pPr>
            <a:endParaRPr lang="fr-FR" b="1" u="sng">
              <a:effectLst/>
            </a:endParaRPr>
          </a:p>
        </p:txBody>
      </p:sp>
    </p:spTree>
    <p:extLst>
      <p:ext uri="{BB962C8B-B14F-4D97-AF65-F5344CB8AC3E}">
        <p14:creationId xmlns:p14="http://schemas.microsoft.com/office/powerpoint/2010/main" val="93442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E39EB-61A7-4BF8-ACAF-0E9EDE9F3576}"/>
              </a:ext>
            </a:extLst>
          </p:cNvPr>
          <p:cNvSpPr>
            <a:spLocks noGrp="1"/>
          </p:cNvSpPr>
          <p:nvPr>
            <p:ph type="title"/>
          </p:nvPr>
        </p:nvSpPr>
        <p:spPr>
          <a:xfrm>
            <a:off x="838200" y="667042"/>
            <a:ext cx="10515600" cy="789907"/>
          </a:xfrm>
        </p:spPr>
        <p:txBody>
          <a:bodyPr>
            <a:normAutofit/>
          </a:bodyPr>
          <a:lstStyle/>
          <a:p>
            <a:r>
              <a:rPr lang="fr-FR" sz="3200" b="1">
                <a:effectLst/>
                <a:latin typeface="Calibri" panose="020F0502020204030204" pitchFamily="34" charset="0"/>
                <a:ea typeface="Calibri" panose="020F0502020204030204" pitchFamily="34" charset="0"/>
                <a:cs typeface="Arial" panose="020B0604020202020204" pitchFamily="34" charset="0"/>
              </a:rPr>
              <a:t>Préparation du test en creusant les puits nécessaires</a:t>
            </a:r>
            <a:endParaRPr lang="fr-FR" sz="3200"/>
          </a:p>
        </p:txBody>
      </p:sp>
      <p:sp>
        <p:nvSpPr>
          <p:cNvPr id="3" name="Espace réservé du contenu 2">
            <a:extLst>
              <a:ext uri="{FF2B5EF4-FFF2-40B4-BE49-F238E27FC236}">
                <a16:creationId xmlns:a16="http://schemas.microsoft.com/office/drawing/2014/main" id="{A19FAEDC-B47F-4353-9C51-0DA814B4DE2D}"/>
              </a:ext>
            </a:extLst>
          </p:cNvPr>
          <p:cNvSpPr>
            <a:spLocks noGrp="1"/>
          </p:cNvSpPr>
          <p:nvPr>
            <p:ph idx="1"/>
          </p:nvPr>
        </p:nvSpPr>
        <p:spPr>
          <a:xfrm>
            <a:off x="838200" y="1542132"/>
            <a:ext cx="7585020" cy="4950743"/>
          </a:xfrm>
        </p:spPr>
        <p:txBody>
          <a:bodyPr>
            <a:normAutofit/>
          </a:bodyPr>
          <a:lstStyle/>
          <a:p>
            <a:pPr marL="342900" lvl="0" indent="-342900" algn="l">
              <a:spcBef>
                <a:spcPts val="600"/>
              </a:spcBef>
              <a:spcAft>
                <a:spcPts val="0"/>
              </a:spcAft>
              <a:buFont typeface="+mj-lt"/>
              <a:buAutoNum type="arabicPeriod"/>
            </a:pPr>
            <a:r>
              <a:rPr lang="fr-FR" sz="2000">
                <a:effectLst/>
                <a:latin typeface="Calibri" panose="020F0502020204030204" pitchFamily="34" charset="0"/>
                <a:ea typeface="Calibri" panose="020F0502020204030204" pitchFamily="34" charset="0"/>
                <a:cs typeface="Arial" panose="020B0604020202020204" pitchFamily="34" charset="0"/>
              </a:rPr>
              <a:t>Mettre les gants en latex et lunettes de protection. </a:t>
            </a:r>
            <a:r>
              <a:rPr lang="fr-FR" sz="2000" i="1">
                <a:effectLst/>
                <a:latin typeface="Calibri" panose="020F0502020204030204" pitchFamily="34" charset="0"/>
                <a:ea typeface="Calibri" panose="020F0502020204030204" pitchFamily="34" charset="0"/>
                <a:cs typeface="Arial" panose="020B0604020202020204" pitchFamily="34" charset="0"/>
              </a:rPr>
              <a:t>(si disponibles)</a:t>
            </a:r>
            <a:endParaRPr lang="fr-FR" sz="2000" i="1">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600"/>
              </a:spcBef>
              <a:spcAft>
                <a:spcPts val="0"/>
              </a:spcAft>
              <a:buFont typeface="+mj-lt"/>
              <a:buAutoNum type="arabicPeriod"/>
            </a:pPr>
            <a:r>
              <a:rPr lang="fr-FR" sz="2000">
                <a:effectLst/>
                <a:latin typeface="Calibri" panose="020F0502020204030204" pitchFamily="34" charset="0"/>
                <a:ea typeface="Calibri" panose="020F0502020204030204" pitchFamily="34" charset="0"/>
                <a:cs typeface="Arial" panose="020B0604020202020204" pitchFamily="34" charset="0"/>
              </a:rPr>
              <a:t>A l’aide de l’emporte-pièce, creuser les puits en s’aidant du gabarit (voir matériel). Pour chaque puits, percer la gélose de part en part et retirer le disque. Si nécessaire, utiliser le cure-dent pour éliminer le disque de gélose.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600"/>
              </a:spcBef>
              <a:spcAft>
                <a:spcPts val="0"/>
              </a:spcAft>
              <a:buFont typeface="+mj-lt"/>
              <a:buAutoNum type="arabicPeriod"/>
            </a:pPr>
            <a:r>
              <a:rPr lang="fr-FR" sz="2000">
                <a:effectLst/>
                <a:latin typeface="Calibri" panose="020F0502020204030204" pitchFamily="34" charset="0"/>
                <a:ea typeface="Calibri" panose="020F0502020204030204" pitchFamily="34" charset="0"/>
                <a:cs typeface="Arial" panose="020B0604020202020204" pitchFamily="34" charset="0"/>
              </a:rPr>
              <a:t>Sécher les puits formés à l’aide d’un fragment d’essuie-tout roulé.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Bef>
                <a:spcPts val="600"/>
              </a:spcBef>
              <a:spcAft>
                <a:spcPts val="0"/>
              </a:spcAft>
              <a:buFont typeface="+mj-lt"/>
              <a:buAutoNum type="arabicPeriod"/>
            </a:pPr>
            <a:r>
              <a:rPr lang="fr-FR" sz="2000">
                <a:effectLst/>
                <a:latin typeface="Calibri" panose="020F0502020204030204" pitchFamily="34" charset="0"/>
                <a:ea typeface="Calibri" panose="020F0502020204030204" pitchFamily="34" charset="0"/>
                <a:cs typeface="Arial" panose="020B0604020202020204" pitchFamily="34" charset="0"/>
              </a:rPr>
              <a:t>Repérer les puits, plusieurs possibilités :</a:t>
            </a:r>
          </a:p>
          <a:p>
            <a:pPr lvl="0" algn="l">
              <a:spcBef>
                <a:spcPts val="600"/>
              </a:spcBef>
              <a:spcAft>
                <a:spcPts val="0"/>
              </a:spcAft>
              <a:buFont typeface="Wingdings" panose="05000000000000000000" pitchFamily="2" charset="2"/>
              <a:buChar char="Ø"/>
            </a:pPr>
            <a:r>
              <a:rPr lang="fr-FR" sz="2000">
                <a:effectLst/>
                <a:latin typeface="Calibri" panose="020F0502020204030204" pitchFamily="34" charset="0"/>
                <a:ea typeface="Calibri" panose="020F0502020204030204" pitchFamily="34" charset="0"/>
                <a:cs typeface="Arial" panose="020B0604020202020204" pitchFamily="34" charset="0"/>
              </a:rPr>
              <a:t>marquer le puits n°1 d’un point discret sous la boîte à l’aide du marqueur (voir gabarit). A partir de ce repère, les puits correspondent à un n° croissant dans le sens des aiguilles d’une montre. </a:t>
            </a:r>
          </a:p>
          <a:p>
            <a:pPr lvl="0" algn="l">
              <a:spcBef>
                <a:spcPts val="600"/>
              </a:spcBef>
              <a:spcAft>
                <a:spcPts val="0"/>
              </a:spcAft>
              <a:buFont typeface="Wingdings" panose="05000000000000000000" pitchFamily="2" charset="2"/>
              <a:buChar char="Ø"/>
            </a:pPr>
            <a:r>
              <a:rPr lang="fr-FR" sz="2000">
                <a:latin typeface="Calibri" panose="020F0502020204030204" pitchFamily="34" charset="0"/>
                <a:ea typeface="Calibri" panose="020F0502020204030204" pitchFamily="34" charset="0"/>
                <a:cs typeface="Arial" panose="020B0604020202020204" pitchFamily="34" charset="0"/>
              </a:rPr>
              <a:t>Faire une marque faisant coïncider le bord du couvercle et le fond de la boîte, puis marquer les puits sur le couvercle.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p>
            <a:pPr marL="0" indent="0" algn="l">
              <a:spcBef>
                <a:spcPts val="600"/>
              </a:spcBef>
              <a:buNone/>
            </a:pPr>
            <a:r>
              <a:rPr lang="fr-FR" sz="2000" b="1">
                <a:effectLst/>
                <a:latin typeface="Calibri" panose="020F0502020204030204" pitchFamily="34" charset="0"/>
                <a:ea typeface="Calibri" panose="020F0502020204030204" pitchFamily="34" charset="0"/>
                <a:cs typeface="Arial" panose="020B0604020202020204" pitchFamily="34" charset="0"/>
              </a:rPr>
              <a:t>Appeler pour vérification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EC033EB9-A668-4494-8790-6CBD5018A5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23220" y="2349932"/>
            <a:ext cx="3768780" cy="2534653"/>
          </a:xfrm>
          <a:prstGeom prst="rect">
            <a:avLst/>
          </a:prstGeom>
          <a:noFill/>
          <a:ln>
            <a:noFill/>
          </a:ln>
        </p:spPr>
      </p:pic>
      <p:sp>
        <p:nvSpPr>
          <p:cNvPr id="5" name="ZoneTexte 4">
            <a:extLst>
              <a:ext uri="{FF2B5EF4-FFF2-40B4-BE49-F238E27FC236}">
                <a16:creationId xmlns:a16="http://schemas.microsoft.com/office/drawing/2014/main" id="{407E0FD3-440C-469F-9AE1-2A34A7AE8C45}"/>
              </a:ext>
            </a:extLst>
          </p:cNvPr>
          <p:cNvSpPr txBox="1"/>
          <p:nvPr/>
        </p:nvSpPr>
        <p:spPr>
          <a:xfrm>
            <a:off x="9144000" y="5029200"/>
            <a:ext cx="2590800" cy="253916"/>
          </a:xfrm>
          <a:prstGeom prst="rect">
            <a:avLst/>
          </a:prstGeom>
          <a:noFill/>
        </p:spPr>
        <p:txBody>
          <a:bodyPr wrap="square" rtlCol="0">
            <a:spAutoFit/>
          </a:bodyPr>
          <a:lstStyle/>
          <a:p>
            <a:r>
              <a:rPr lang="fr-FR" sz="1050" i="1"/>
              <a:t>Source : banque de schémas SVT </a:t>
            </a:r>
            <a:r>
              <a:rPr lang="fr-FR" sz="1050" i="1" err="1"/>
              <a:t>Ac</a:t>
            </a:r>
            <a:r>
              <a:rPr lang="fr-FR" sz="1050" i="1"/>
              <a:t> Dijon</a:t>
            </a:r>
          </a:p>
        </p:txBody>
      </p:sp>
      <p:sp>
        <p:nvSpPr>
          <p:cNvPr id="6" name="Titre 1">
            <a:extLst>
              <a:ext uri="{FF2B5EF4-FFF2-40B4-BE49-F238E27FC236}">
                <a16:creationId xmlns:a16="http://schemas.microsoft.com/office/drawing/2014/main" id="{9D80B56E-749C-FBC1-83B5-7F2245AD0AB6}"/>
              </a:ext>
            </a:extLst>
          </p:cNvPr>
          <p:cNvSpPr txBox="1">
            <a:spLocks/>
          </p:cNvSpPr>
          <p:nvPr/>
        </p:nvSpPr>
        <p:spPr>
          <a:xfrm>
            <a:off x="201706" y="185832"/>
            <a:ext cx="4748245" cy="57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t>Protocole – doc de secours</a:t>
            </a:r>
          </a:p>
        </p:txBody>
      </p:sp>
    </p:spTree>
    <p:extLst>
      <p:ext uri="{BB962C8B-B14F-4D97-AF65-F5344CB8AC3E}">
        <p14:creationId xmlns:p14="http://schemas.microsoft.com/office/powerpoint/2010/main" val="323014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F47AE-C353-4F28-A853-99639518281E}"/>
              </a:ext>
            </a:extLst>
          </p:cNvPr>
          <p:cNvSpPr>
            <a:spLocks noGrp="1"/>
          </p:cNvSpPr>
          <p:nvPr>
            <p:ph type="title"/>
          </p:nvPr>
        </p:nvSpPr>
        <p:spPr>
          <a:xfrm>
            <a:off x="838200" y="545432"/>
            <a:ext cx="10515600" cy="1145256"/>
          </a:xfrm>
        </p:spPr>
        <p:txBody>
          <a:bodyPr>
            <a:normAutofit/>
          </a:bodyPr>
          <a:lstStyle/>
          <a:p>
            <a:r>
              <a:rPr lang="fr-FR" sz="2800" b="1">
                <a:effectLst/>
                <a:latin typeface="Calibri" panose="020F0502020204030204" pitchFamily="34" charset="0"/>
                <a:ea typeface="Calibri" panose="020F0502020204030204" pitchFamily="34" charset="0"/>
                <a:cs typeface="Arial" panose="020B0604020202020204" pitchFamily="34" charset="0"/>
              </a:rPr>
              <a:t>Réalisation du test en remplissant les puits avec des sérums différents </a:t>
            </a:r>
            <a:endParaRPr lang="fr-FR" sz="2800"/>
          </a:p>
        </p:txBody>
      </p:sp>
      <p:pic>
        <p:nvPicPr>
          <p:cNvPr id="2052" name="Image 33">
            <a:extLst>
              <a:ext uri="{FF2B5EF4-FFF2-40B4-BE49-F238E27FC236}">
                <a16:creationId xmlns:a16="http://schemas.microsoft.com/office/drawing/2014/main" id="{2B593FF9-E612-48F1-94BD-8FD7129E5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7" y="2409216"/>
            <a:ext cx="839788" cy="61595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45244BC4-FB06-4AB8-A67E-45C3C1F96475}"/>
              </a:ext>
            </a:extLst>
          </p:cNvPr>
          <p:cNvSpPr txBox="1"/>
          <p:nvPr/>
        </p:nvSpPr>
        <p:spPr>
          <a:xfrm>
            <a:off x="1763328" y="1534419"/>
            <a:ext cx="9590472" cy="1938992"/>
          </a:xfrm>
          <a:prstGeom prst="rect">
            <a:avLst/>
          </a:prstGeom>
          <a:noFill/>
        </p:spPr>
        <p:txBody>
          <a:bodyPr wrap="square">
            <a:spAutoFit/>
          </a:bodyPr>
          <a:lstStyle/>
          <a:p>
            <a:pPr defTabSz="914400" eaLnBrk="0" fontAlgn="base" hangingPunct="0">
              <a:spcBef>
                <a:spcPct val="0"/>
              </a:spcBef>
              <a:spcAft>
                <a:spcPct val="0"/>
              </a:spcAft>
            </a:pPr>
            <a:r>
              <a:rPr kumimoji="0" lang="fr-FR" altLang="fr-FR" sz="2000" b="0" i="0" u="none" strike="noStrike" cap="none" normalizeH="0" baseline="0">
                <a:ln>
                  <a:noFill/>
                </a:ln>
                <a:solidFill>
                  <a:schemeClr val="tx1"/>
                </a:solidFill>
                <a:effectLst/>
                <a:ea typeface="Calibri" panose="020F0502020204030204" pitchFamily="34" charset="0"/>
                <a:cs typeface="Arial" panose="020B0604020202020204" pitchFamily="34" charset="0"/>
              </a:rPr>
              <a:t>Remplir judicieusement les puits : déposer une ou deux gouttes de produit, à l’aide d’un petit compte-goutte. </a:t>
            </a:r>
            <a:endParaRPr kumimoji="0" lang="fr-FR" altLang="fr-FR"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ea typeface="Calibri" panose="020F0502020204030204" pitchFamily="34" charset="0"/>
                <a:cs typeface="Arial" panose="020B0604020202020204" pitchFamily="34" charset="0"/>
              </a:rPr>
              <a:t>Il y a un compte-goutte par flacon, attention à ne pas les mélanger ! Lors de ces dépôts, on veillera à ne faire ni débordement, ni bulles, ni éclaboussures, et à remplir suffisamment chaque puits. Il est conseillé de s’exercer avant à utiliser un compte-goutte, avec de l’eau.</a:t>
            </a:r>
            <a:endParaRPr kumimoji="0" lang="fr-FR" altLang="fr-FR" sz="2000" b="0" i="0" u="none" strike="noStrike" cap="none" normalizeH="0" baseline="0">
              <a:ln>
                <a:noFill/>
              </a:ln>
              <a:solidFill>
                <a:schemeClr val="tx1"/>
              </a:solidFill>
              <a:effectLst/>
            </a:endParaRPr>
          </a:p>
        </p:txBody>
      </p:sp>
      <p:sp>
        <p:nvSpPr>
          <p:cNvPr id="12" name="ZoneTexte 11">
            <a:extLst>
              <a:ext uri="{FF2B5EF4-FFF2-40B4-BE49-F238E27FC236}">
                <a16:creationId xmlns:a16="http://schemas.microsoft.com/office/drawing/2014/main" id="{B6020939-937D-445B-9BEB-AFF1B2FB6F9C}"/>
              </a:ext>
            </a:extLst>
          </p:cNvPr>
          <p:cNvSpPr txBox="1"/>
          <p:nvPr/>
        </p:nvSpPr>
        <p:spPr>
          <a:xfrm>
            <a:off x="838197" y="5497778"/>
            <a:ext cx="10760242"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a:ln>
                  <a:noFill/>
                </a:ln>
                <a:solidFill>
                  <a:schemeClr val="tx1"/>
                </a:solidFill>
                <a:effectLst/>
                <a:ea typeface="Calibri" panose="020F0502020204030204" pitchFamily="34" charset="0"/>
                <a:cs typeface="Arial" panose="020B0604020202020204" pitchFamily="34" charset="0"/>
              </a:rPr>
              <a:t>Selon les produits utilisés pour ce TP, soit les résultats sont visibles en une quinzaine de minutes, soit il faudra placer les boîtes à T° constante, avec de l’humidité, et attendre au moins 24h.</a:t>
            </a:r>
            <a:endParaRPr kumimoji="0" lang="fr-FR" altLang="fr-FR"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a:ln>
                  <a:noFill/>
                </a:ln>
                <a:solidFill>
                  <a:schemeClr val="tx1"/>
                </a:solidFill>
                <a:effectLst/>
                <a:ea typeface="Calibri" panose="020F0502020204030204" pitchFamily="34" charset="0"/>
                <a:cs typeface="Arial" panose="020B0604020202020204" pitchFamily="34" charset="0"/>
              </a:rPr>
              <a:t>Les résultats sont visibles sur fond noir, en éclairage rasant.</a:t>
            </a:r>
            <a:endParaRPr kumimoji="0" lang="fr-FR" altLang="fr-FR" sz="2000" b="1" i="0" u="none" strike="noStrike" cap="none" normalizeH="0" baseline="0">
              <a:ln>
                <a:noFill/>
              </a:ln>
              <a:solidFill>
                <a:schemeClr val="tx1"/>
              </a:solidFill>
              <a:effectLst/>
              <a:ea typeface="Calibri" panose="020F0502020204030204" pitchFamily="34" charset="0"/>
              <a:cs typeface="Arial" panose="020B0604020202020204" pitchFamily="34" charset="0"/>
              <a:sym typeface="Wingdings" panose="05000000000000000000" pitchFamily="2" charset="2"/>
            </a:endParaRPr>
          </a:p>
        </p:txBody>
      </p:sp>
      <p:graphicFrame>
        <p:nvGraphicFramePr>
          <p:cNvPr id="9" name="Tableau 9">
            <a:extLst>
              <a:ext uri="{FF2B5EF4-FFF2-40B4-BE49-F238E27FC236}">
                <a16:creationId xmlns:a16="http://schemas.microsoft.com/office/drawing/2014/main" id="{D8559788-5AF4-4212-9502-054DC94E47BF}"/>
              </a:ext>
            </a:extLst>
          </p:cNvPr>
          <p:cNvGraphicFramePr>
            <a:graphicFrameLocks noGrp="1"/>
          </p:cNvGraphicFramePr>
          <p:nvPr>
            <p:extLst>
              <p:ext uri="{D42A27DB-BD31-4B8C-83A1-F6EECF244321}">
                <p14:modId xmlns:p14="http://schemas.microsoft.com/office/powerpoint/2010/main" val="1175152734"/>
              </p:ext>
            </p:extLst>
          </p:nvPr>
        </p:nvGraphicFramePr>
        <p:xfrm>
          <a:off x="838197" y="3764230"/>
          <a:ext cx="10515603" cy="1422232"/>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380624491"/>
                    </a:ext>
                  </a:extLst>
                </a:gridCol>
                <a:gridCol w="1502229">
                  <a:extLst>
                    <a:ext uri="{9D8B030D-6E8A-4147-A177-3AD203B41FA5}">
                      <a16:colId xmlns:a16="http://schemas.microsoft.com/office/drawing/2014/main" val="3651305409"/>
                    </a:ext>
                  </a:extLst>
                </a:gridCol>
                <a:gridCol w="1502229">
                  <a:extLst>
                    <a:ext uri="{9D8B030D-6E8A-4147-A177-3AD203B41FA5}">
                      <a16:colId xmlns:a16="http://schemas.microsoft.com/office/drawing/2014/main" val="1510532794"/>
                    </a:ext>
                  </a:extLst>
                </a:gridCol>
                <a:gridCol w="1502229">
                  <a:extLst>
                    <a:ext uri="{9D8B030D-6E8A-4147-A177-3AD203B41FA5}">
                      <a16:colId xmlns:a16="http://schemas.microsoft.com/office/drawing/2014/main" val="4160534940"/>
                    </a:ext>
                  </a:extLst>
                </a:gridCol>
                <a:gridCol w="1502229">
                  <a:extLst>
                    <a:ext uri="{9D8B030D-6E8A-4147-A177-3AD203B41FA5}">
                      <a16:colId xmlns:a16="http://schemas.microsoft.com/office/drawing/2014/main" val="509547607"/>
                    </a:ext>
                  </a:extLst>
                </a:gridCol>
                <a:gridCol w="1502229">
                  <a:extLst>
                    <a:ext uri="{9D8B030D-6E8A-4147-A177-3AD203B41FA5}">
                      <a16:colId xmlns:a16="http://schemas.microsoft.com/office/drawing/2014/main" val="1097810129"/>
                    </a:ext>
                  </a:extLst>
                </a:gridCol>
                <a:gridCol w="1502229">
                  <a:extLst>
                    <a:ext uri="{9D8B030D-6E8A-4147-A177-3AD203B41FA5}">
                      <a16:colId xmlns:a16="http://schemas.microsoft.com/office/drawing/2014/main" val="968904441"/>
                    </a:ext>
                  </a:extLst>
                </a:gridCol>
              </a:tblGrid>
              <a:tr h="507832">
                <a:tc>
                  <a:txBody>
                    <a:bodyPr/>
                    <a:lstStyle/>
                    <a:p>
                      <a:pPr algn="ctr"/>
                      <a:r>
                        <a:rPr lang="fr-FR"/>
                        <a:t>rouge</a:t>
                      </a:r>
                    </a:p>
                  </a:txBody>
                  <a:tcPr anchor="ctr"/>
                </a:tc>
                <a:tc>
                  <a:txBody>
                    <a:bodyPr/>
                    <a:lstStyle/>
                    <a:p>
                      <a:pPr algn="ctr"/>
                      <a:r>
                        <a:rPr lang="fr-FR"/>
                        <a:t>rose</a:t>
                      </a:r>
                    </a:p>
                  </a:txBody>
                  <a:tcPr anchor="ctr"/>
                </a:tc>
                <a:tc>
                  <a:txBody>
                    <a:bodyPr/>
                    <a:lstStyle/>
                    <a:p>
                      <a:pPr algn="ctr"/>
                      <a:r>
                        <a:rPr lang="fr-FR"/>
                        <a:t>vert</a:t>
                      </a:r>
                    </a:p>
                  </a:txBody>
                  <a:tcPr anchor="ctr"/>
                </a:tc>
                <a:tc>
                  <a:txBody>
                    <a:bodyPr/>
                    <a:lstStyle/>
                    <a:p>
                      <a:pPr algn="ctr"/>
                      <a:r>
                        <a:rPr lang="fr-FR"/>
                        <a:t>jaune</a:t>
                      </a:r>
                    </a:p>
                  </a:txBody>
                  <a:tcPr anchor="ctr"/>
                </a:tc>
                <a:tc>
                  <a:txBody>
                    <a:bodyPr/>
                    <a:lstStyle/>
                    <a:p>
                      <a:pPr algn="ctr"/>
                      <a:r>
                        <a:rPr lang="fr-FR"/>
                        <a:t>gris /naturel</a:t>
                      </a:r>
                    </a:p>
                  </a:txBody>
                  <a:tcPr anchor="ctr"/>
                </a:tc>
                <a:tc>
                  <a:txBody>
                    <a:bodyPr/>
                    <a:lstStyle/>
                    <a:p>
                      <a:pPr algn="ctr"/>
                      <a:r>
                        <a:rPr lang="fr-FR"/>
                        <a:t>bleu</a:t>
                      </a:r>
                    </a:p>
                  </a:txBody>
                  <a:tcPr anchor="ctr"/>
                </a:tc>
                <a:tc>
                  <a:txBody>
                    <a:bodyPr/>
                    <a:lstStyle/>
                    <a:p>
                      <a:pPr algn="ctr"/>
                      <a:r>
                        <a:rPr lang="fr-FR"/>
                        <a:t>blanc / rayé</a:t>
                      </a:r>
                    </a:p>
                  </a:txBody>
                  <a:tcPr anchor="ctr"/>
                </a:tc>
                <a:extLst>
                  <a:ext uri="{0D108BD9-81ED-4DB2-BD59-A6C34878D82A}">
                    <a16:rowId xmlns:a16="http://schemas.microsoft.com/office/drawing/2014/main" val="2868656055"/>
                  </a:ext>
                </a:extLst>
              </a:tr>
              <a:tr h="507832">
                <a:tc>
                  <a:txBody>
                    <a:bodyPr/>
                    <a:lstStyle/>
                    <a:p>
                      <a:pPr algn="ctr"/>
                      <a:r>
                        <a:rPr lang="fr-FR" altLang="fr-FR" sz="1800" i="1">
                          <a:ea typeface="Calibri" panose="020F0502020204030204" pitchFamily="34" charset="0"/>
                          <a:cs typeface="Arial" panose="020B0604020202020204" pitchFamily="34" charset="0"/>
                        </a:rPr>
                        <a:t>sérum </a:t>
                      </a:r>
                    </a:p>
                    <a:p>
                      <a:pPr algn="ctr"/>
                      <a:r>
                        <a:rPr lang="fr-FR" altLang="fr-FR" sz="1800" i="1">
                          <a:ea typeface="Calibri" panose="020F0502020204030204" pitchFamily="34" charset="0"/>
                          <a:cs typeface="Arial" panose="020B0604020202020204" pitchFamily="34" charset="0"/>
                        </a:rPr>
                        <a:t>anti-venin MAGICASPIC</a:t>
                      </a:r>
                      <a:endParaRPr lang="fr-FR" i="1"/>
                    </a:p>
                  </a:txBody>
                  <a:tcPr anchor="ctr"/>
                </a:tc>
                <a:tc>
                  <a:txBody>
                    <a:bodyPr/>
                    <a:lstStyle/>
                    <a:p>
                      <a:pPr algn="ctr"/>
                      <a:endParaRPr lang="fr-FR" i="1"/>
                    </a:p>
                  </a:txBody>
                  <a:tcPr anchor="ctr"/>
                </a:tc>
                <a:tc>
                  <a:txBody>
                    <a:bodyPr/>
                    <a:lstStyle/>
                    <a:p>
                      <a:pPr algn="ctr"/>
                      <a:endParaRPr lang="fr-FR" i="1"/>
                    </a:p>
                  </a:txBody>
                  <a:tcPr anchor="ctr"/>
                </a:tc>
                <a:tc>
                  <a:txBody>
                    <a:bodyPr/>
                    <a:lstStyle/>
                    <a:p>
                      <a:pPr algn="ctr"/>
                      <a:endParaRPr lang="fr-FR" i="1"/>
                    </a:p>
                  </a:txBody>
                  <a:tcPr anchor="ctr"/>
                </a:tc>
                <a:tc>
                  <a:txBody>
                    <a:bodyPr/>
                    <a:lstStyle/>
                    <a:p>
                      <a:pPr algn="ctr"/>
                      <a:endParaRPr lang="fr-FR" i="1"/>
                    </a:p>
                  </a:txBody>
                  <a:tcPr anchor="ctr"/>
                </a:tc>
                <a:tc>
                  <a:txBody>
                    <a:bodyPr/>
                    <a:lstStyle/>
                    <a:p>
                      <a:pPr algn="ctr"/>
                      <a:r>
                        <a:rPr lang="fr-FR" i="1"/>
                        <a:t>eau</a:t>
                      </a:r>
                    </a:p>
                  </a:txBody>
                  <a:tcPr anchor="ctr"/>
                </a:tc>
                <a:tc>
                  <a:txBody>
                    <a:bodyPr/>
                    <a:lstStyle/>
                    <a:p>
                      <a:pPr algn="ctr"/>
                      <a:endParaRPr lang="fr-FR" i="1"/>
                    </a:p>
                  </a:txBody>
                  <a:tcPr anchor="ctr"/>
                </a:tc>
                <a:extLst>
                  <a:ext uri="{0D108BD9-81ED-4DB2-BD59-A6C34878D82A}">
                    <a16:rowId xmlns:a16="http://schemas.microsoft.com/office/drawing/2014/main" val="2107599058"/>
                  </a:ext>
                </a:extLst>
              </a:tr>
            </a:tbl>
          </a:graphicData>
        </a:graphic>
      </p:graphicFrame>
      <p:sp>
        <p:nvSpPr>
          <p:cNvPr id="7" name="Titre 1">
            <a:extLst>
              <a:ext uri="{FF2B5EF4-FFF2-40B4-BE49-F238E27FC236}">
                <a16:creationId xmlns:a16="http://schemas.microsoft.com/office/drawing/2014/main" id="{84E163A3-D514-B84F-6A85-FCC2638E988E}"/>
              </a:ext>
            </a:extLst>
          </p:cNvPr>
          <p:cNvSpPr txBox="1">
            <a:spLocks/>
          </p:cNvSpPr>
          <p:nvPr/>
        </p:nvSpPr>
        <p:spPr>
          <a:xfrm>
            <a:off x="201706" y="185832"/>
            <a:ext cx="4882357" cy="57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t>Protocole 2</a:t>
            </a:r>
          </a:p>
        </p:txBody>
      </p:sp>
    </p:spTree>
    <p:extLst>
      <p:ext uri="{BB962C8B-B14F-4D97-AF65-F5344CB8AC3E}">
        <p14:creationId xmlns:p14="http://schemas.microsoft.com/office/powerpoint/2010/main" val="219382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B7FD765-D982-443C-982A-09BBB3E4ACCA}"/>
              </a:ext>
            </a:extLst>
          </p:cNvPr>
          <p:cNvPicPr>
            <a:picLocks noChangeAspect="1"/>
          </p:cNvPicPr>
          <p:nvPr/>
        </p:nvPicPr>
        <p:blipFill>
          <a:blip r:embed="rId2"/>
          <a:stretch>
            <a:fillRect/>
          </a:stretch>
        </p:blipFill>
        <p:spPr>
          <a:xfrm>
            <a:off x="103036" y="730157"/>
            <a:ext cx="12088964" cy="5495925"/>
          </a:xfrm>
          <a:prstGeom prst="rect">
            <a:avLst/>
          </a:prstGeom>
        </p:spPr>
      </p:pic>
      <p:sp>
        <p:nvSpPr>
          <p:cNvPr id="3" name="Espace réservé du contenu 2">
            <a:extLst>
              <a:ext uri="{FF2B5EF4-FFF2-40B4-BE49-F238E27FC236}">
                <a16:creationId xmlns:a16="http://schemas.microsoft.com/office/drawing/2014/main" id="{2A3097A4-65E8-4F6B-BE07-DF00E80245A3}"/>
              </a:ext>
            </a:extLst>
          </p:cNvPr>
          <p:cNvSpPr>
            <a:spLocks noGrp="1"/>
          </p:cNvSpPr>
          <p:nvPr>
            <p:ph idx="1"/>
          </p:nvPr>
        </p:nvSpPr>
        <p:spPr>
          <a:xfrm>
            <a:off x="6322359" y="1584885"/>
            <a:ext cx="2328582" cy="342527"/>
          </a:xfrm>
        </p:spPr>
        <p:txBody>
          <a:bodyPr>
            <a:normAutofit/>
          </a:bodyPr>
          <a:lstStyle/>
          <a:p>
            <a:pPr marL="0" indent="0">
              <a:buNone/>
            </a:pPr>
            <a:r>
              <a:rPr lang="fr-FR" sz="1600" b="1">
                <a:latin typeface="Arial" panose="020B0604020202020204" pitchFamily="34" charset="0"/>
                <a:cs typeface="Arial" panose="020B0604020202020204" pitchFamily="34" charset="0"/>
              </a:rPr>
              <a:t>et en Italie :</a:t>
            </a:r>
          </a:p>
        </p:txBody>
      </p:sp>
      <p:sp>
        <p:nvSpPr>
          <p:cNvPr id="4" name="Titre 1">
            <a:extLst>
              <a:ext uri="{FF2B5EF4-FFF2-40B4-BE49-F238E27FC236}">
                <a16:creationId xmlns:a16="http://schemas.microsoft.com/office/drawing/2014/main" id="{0DBB2B86-AE7C-1C47-A335-1E201B0BD44B}"/>
              </a:ext>
            </a:extLst>
          </p:cNvPr>
          <p:cNvSpPr txBox="1">
            <a:spLocks/>
          </p:cNvSpPr>
          <p:nvPr/>
        </p:nvSpPr>
        <p:spPr>
          <a:xfrm>
            <a:off x="201706" y="185832"/>
            <a:ext cx="4882357" cy="57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t>Protocole 1</a:t>
            </a:r>
          </a:p>
        </p:txBody>
      </p:sp>
    </p:spTree>
    <p:extLst>
      <p:ext uri="{BB962C8B-B14F-4D97-AF65-F5344CB8AC3E}">
        <p14:creationId xmlns:p14="http://schemas.microsoft.com/office/powerpoint/2010/main" val="85498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e 88">
            <a:extLst>
              <a:ext uri="{FF2B5EF4-FFF2-40B4-BE49-F238E27FC236}">
                <a16:creationId xmlns:a16="http://schemas.microsoft.com/office/drawing/2014/main" id="{EDD4454A-8E23-4D11-BC9D-0E86992151FA}"/>
              </a:ext>
            </a:extLst>
          </p:cNvPr>
          <p:cNvGrpSpPr/>
          <p:nvPr/>
        </p:nvGrpSpPr>
        <p:grpSpPr>
          <a:xfrm>
            <a:off x="152513" y="766487"/>
            <a:ext cx="2581836" cy="2590800"/>
            <a:chOff x="636490" y="703725"/>
            <a:chExt cx="2581836" cy="2590800"/>
          </a:xfrm>
        </p:grpSpPr>
        <p:grpSp>
          <p:nvGrpSpPr>
            <p:cNvPr id="37" name="Groupe 36">
              <a:extLst>
                <a:ext uri="{FF2B5EF4-FFF2-40B4-BE49-F238E27FC236}">
                  <a16:creationId xmlns:a16="http://schemas.microsoft.com/office/drawing/2014/main" id="{D4C56AD1-3993-4B63-B507-C373D94FD30E}"/>
                </a:ext>
              </a:extLst>
            </p:cNvPr>
            <p:cNvGrpSpPr/>
            <p:nvPr/>
          </p:nvGrpSpPr>
          <p:grpSpPr>
            <a:xfrm>
              <a:off x="636490" y="703725"/>
              <a:ext cx="2581836" cy="2590800"/>
              <a:chOff x="537882" y="3839130"/>
              <a:chExt cx="2581836" cy="2590800"/>
            </a:xfrm>
          </p:grpSpPr>
          <p:sp>
            <p:nvSpPr>
              <p:cNvPr id="38" name="Ellipse 37">
                <a:extLst>
                  <a:ext uri="{FF2B5EF4-FFF2-40B4-BE49-F238E27FC236}">
                    <a16:creationId xmlns:a16="http://schemas.microsoft.com/office/drawing/2014/main" id="{6ACA5A58-F169-41F3-8752-0A1717CDD8F7}"/>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9" name="Ellipse 38">
                <a:extLst>
                  <a:ext uri="{FF2B5EF4-FFF2-40B4-BE49-F238E27FC236}">
                    <a16:creationId xmlns:a16="http://schemas.microsoft.com/office/drawing/2014/main" id="{C3577AE3-FAA0-42BB-8E64-5EAD887A92CE}"/>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0" name="Ellipse 39">
                <a:extLst>
                  <a:ext uri="{FF2B5EF4-FFF2-40B4-BE49-F238E27FC236}">
                    <a16:creationId xmlns:a16="http://schemas.microsoft.com/office/drawing/2014/main" id="{7325298C-F2E6-4380-ABC9-D4BE992282A6}"/>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1" name="Ellipse 40">
                <a:extLst>
                  <a:ext uri="{FF2B5EF4-FFF2-40B4-BE49-F238E27FC236}">
                    <a16:creationId xmlns:a16="http://schemas.microsoft.com/office/drawing/2014/main" id="{6AFA1E06-366F-43FE-B4FB-525CECE5AB7D}"/>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2" name="Ellipse 41">
                <a:extLst>
                  <a:ext uri="{FF2B5EF4-FFF2-40B4-BE49-F238E27FC236}">
                    <a16:creationId xmlns:a16="http://schemas.microsoft.com/office/drawing/2014/main" id="{8B60D70A-DAE1-4E15-9996-4D589A83831B}"/>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3" name="Ellipse 42">
                <a:extLst>
                  <a:ext uri="{FF2B5EF4-FFF2-40B4-BE49-F238E27FC236}">
                    <a16:creationId xmlns:a16="http://schemas.microsoft.com/office/drawing/2014/main" id="{59DA211B-E162-4368-8A0B-9D7E95CD30E9}"/>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4" name="Ellipse 43">
                <a:extLst>
                  <a:ext uri="{FF2B5EF4-FFF2-40B4-BE49-F238E27FC236}">
                    <a16:creationId xmlns:a16="http://schemas.microsoft.com/office/drawing/2014/main" id="{6202F0F0-259F-47F9-9263-EF8887D4A2A6}"/>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45" name="Ellipse 44">
                <a:extLst>
                  <a:ext uri="{FF2B5EF4-FFF2-40B4-BE49-F238E27FC236}">
                    <a16:creationId xmlns:a16="http://schemas.microsoft.com/office/drawing/2014/main" id="{1CC4FA8C-A120-465C-86FB-D8DF8A2B306C}"/>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82" name="ZoneTexte 81">
              <a:extLst>
                <a:ext uri="{FF2B5EF4-FFF2-40B4-BE49-F238E27FC236}">
                  <a16:creationId xmlns:a16="http://schemas.microsoft.com/office/drawing/2014/main" id="{3C721FDE-27B0-4581-AC2C-B4AC02D278D1}"/>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83" name="ZoneTexte 82">
              <a:extLst>
                <a:ext uri="{FF2B5EF4-FFF2-40B4-BE49-F238E27FC236}">
                  <a16:creationId xmlns:a16="http://schemas.microsoft.com/office/drawing/2014/main" id="{DD4D3B04-0B0F-46B0-9887-26AB55BFF9B9}"/>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84" name="ZoneTexte 83">
              <a:extLst>
                <a:ext uri="{FF2B5EF4-FFF2-40B4-BE49-F238E27FC236}">
                  <a16:creationId xmlns:a16="http://schemas.microsoft.com/office/drawing/2014/main" id="{DE4336E0-4DE5-4699-BBFC-C620150F5072}"/>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85" name="ZoneTexte 84">
              <a:extLst>
                <a:ext uri="{FF2B5EF4-FFF2-40B4-BE49-F238E27FC236}">
                  <a16:creationId xmlns:a16="http://schemas.microsoft.com/office/drawing/2014/main" id="{B692C65B-FFB5-4962-A1C9-835D27C1CC0F}"/>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86" name="ZoneTexte 85">
              <a:extLst>
                <a:ext uri="{FF2B5EF4-FFF2-40B4-BE49-F238E27FC236}">
                  <a16:creationId xmlns:a16="http://schemas.microsoft.com/office/drawing/2014/main" id="{ED5DDDB6-2F15-4C83-92DC-071BA4386AC3}"/>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87" name="ZoneTexte 86">
              <a:extLst>
                <a:ext uri="{FF2B5EF4-FFF2-40B4-BE49-F238E27FC236}">
                  <a16:creationId xmlns:a16="http://schemas.microsoft.com/office/drawing/2014/main" id="{E4D0E89A-1E90-4D63-8F98-4F35EDCE1539}"/>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grpSp>
        <p:nvGrpSpPr>
          <p:cNvPr id="90" name="Groupe 89">
            <a:extLst>
              <a:ext uri="{FF2B5EF4-FFF2-40B4-BE49-F238E27FC236}">
                <a16:creationId xmlns:a16="http://schemas.microsoft.com/office/drawing/2014/main" id="{5B5E908C-4278-4BC9-8740-80B4164133D4}"/>
              </a:ext>
            </a:extLst>
          </p:cNvPr>
          <p:cNvGrpSpPr/>
          <p:nvPr/>
        </p:nvGrpSpPr>
        <p:grpSpPr>
          <a:xfrm>
            <a:off x="5763862" y="3765178"/>
            <a:ext cx="2581836" cy="2590800"/>
            <a:chOff x="636490" y="703725"/>
            <a:chExt cx="2581836" cy="2590800"/>
          </a:xfrm>
        </p:grpSpPr>
        <p:grpSp>
          <p:nvGrpSpPr>
            <p:cNvPr id="91" name="Groupe 90">
              <a:extLst>
                <a:ext uri="{FF2B5EF4-FFF2-40B4-BE49-F238E27FC236}">
                  <a16:creationId xmlns:a16="http://schemas.microsoft.com/office/drawing/2014/main" id="{C8FF2304-797C-4233-BE72-05B865CFE340}"/>
                </a:ext>
              </a:extLst>
            </p:cNvPr>
            <p:cNvGrpSpPr/>
            <p:nvPr/>
          </p:nvGrpSpPr>
          <p:grpSpPr>
            <a:xfrm>
              <a:off x="636490" y="703725"/>
              <a:ext cx="2581836" cy="2590800"/>
              <a:chOff x="537882" y="3839130"/>
              <a:chExt cx="2581836" cy="2590800"/>
            </a:xfrm>
          </p:grpSpPr>
          <p:sp>
            <p:nvSpPr>
              <p:cNvPr id="98" name="Ellipse 97">
                <a:extLst>
                  <a:ext uri="{FF2B5EF4-FFF2-40B4-BE49-F238E27FC236}">
                    <a16:creationId xmlns:a16="http://schemas.microsoft.com/office/drawing/2014/main" id="{009F1DC3-F427-4BEB-9D01-E71336A7EABE}"/>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99" name="Ellipse 98">
                <a:extLst>
                  <a:ext uri="{FF2B5EF4-FFF2-40B4-BE49-F238E27FC236}">
                    <a16:creationId xmlns:a16="http://schemas.microsoft.com/office/drawing/2014/main" id="{28D04649-6CD3-4834-B95B-B6159BA6352B}"/>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0" name="Ellipse 99">
                <a:extLst>
                  <a:ext uri="{FF2B5EF4-FFF2-40B4-BE49-F238E27FC236}">
                    <a16:creationId xmlns:a16="http://schemas.microsoft.com/office/drawing/2014/main" id="{201187EB-26E1-48BD-851B-F7F6BCD0FB6F}"/>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1" name="Ellipse 100">
                <a:extLst>
                  <a:ext uri="{FF2B5EF4-FFF2-40B4-BE49-F238E27FC236}">
                    <a16:creationId xmlns:a16="http://schemas.microsoft.com/office/drawing/2014/main" id="{136ACD7D-0AF2-4A58-8C88-B68791B2CD4A}"/>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2" name="Ellipse 101">
                <a:extLst>
                  <a:ext uri="{FF2B5EF4-FFF2-40B4-BE49-F238E27FC236}">
                    <a16:creationId xmlns:a16="http://schemas.microsoft.com/office/drawing/2014/main" id="{0C7A5ED2-6B14-4381-9BE5-92703F3F7D2E}"/>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3" name="Ellipse 102">
                <a:extLst>
                  <a:ext uri="{FF2B5EF4-FFF2-40B4-BE49-F238E27FC236}">
                    <a16:creationId xmlns:a16="http://schemas.microsoft.com/office/drawing/2014/main" id="{FCEE4452-55F1-496F-965C-431E4352A390}"/>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4" name="Ellipse 103">
                <a:extLst>
                  <a:ext uri="{FF2B5EF4-FFF2-40B4-BE49-F238E27FC236}">
                    <a16:creationId xmlns:a16="http://schemas.microsoft.com/office/drawing/2014/main" id="{53B72DB1-D838-4A48-A84C-3C172488CFF7}"/>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05" name="Ellipse 104">
                <a:extLst>
                  <a:ext uri="{FF2B5EF4-FFF2-40B4-BE49-F238E27FC236}">
                    <a16:creationId xmlns:a16="http://schemas.microsoft.com/office/drawing/2014/main" id="{5DD5929E-3EC6-4CAC-9873-DF8102E9F9B2}"/>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92" name="ZoneTexte 91">
              <a:extLst>
                <a:ext uri="{FF2B5EF4-FFF2-40B4-BE49-F238E27FC236}">
                  <a16:creationId xmlns:a16="http://schemas.microsoft.com/office/drawing/2014/main" id="{95EF3B17-8852-4890-98FD-F708395A6488}"/>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93" name="ZoneTexte 92">
              <a:extLst>
                <a:ext uri="{FF2B5EF4-FFF2-40B4-BE49-F238E27FC236}">
                  <a16:creationId xmlns:a16="http://schemas.microsoft.com/office/drawing/2014/main" id="{FBCA6DDE-F2BC-4DE9-ADF2-9F47E31BFBDD}"/>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94" name="ZoneTexte 93">
              <a:extLst>
                <a:ext uri="{FF2B5EF4-FFF2-40B4-BE49-F238E27FC236}">
                  <a16:creationId xmlns:a16="http://schemas.microsoft.com/office/drawing/2014/main" id="{7DC3AF7B-75C9-4FF6-A986-246AB7E86958}"/>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95" name="ZoneTexte 94">
              <a:extLst>
                <a:ext uri="{FF2B5EF4-FFF2-40B4-BE49-F238E27FC236}">
                  <a16:creationId xmlns:a16="http://schemas.microsoft.com/office/drawing/2014/main" id="{8F56DEF1-D2FF-4426-8BFD-75A09BF94E52}"/>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96" name="ZoneTexte 95">
              <a:extLst>
                <a:ext uri="{FF2B5EF4-FFF2-40B4-BE49-F238E27FC236}">
                  <a16:creationId xmlns:a16="http://schemas.microsoft.com/office/drawing/2014/main" id="{805440C0-3B95-402F-BD45-4139D3B6CABB}"/>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97" name="ZoneTexte 96">
              <a:extLst>
                <a:ext uri="{FF2B5EF4-FFF2-40B4-BE49-F238E27FC236}">
                  <a16:creationId xmlns:a16="http://schemas.microsoft.com/office/drawing/2014/main" id="{9BA88C7D-88EF-43AA-A3E1-0C14DE1E741A}"/>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grpSp>
        <p:nvGrpSpPr>
          <p:cNvPr id="106" name="Groupe 105">
            <a:extLst>
              <a:ext uri="{FF2B5EF4-FFF2-40B4-BE49-F238E27FC236}">
                <a16:creationId xmlns:a16="http://schemas.microsoft.com/office/drawing/2014/main" id="{F1EF065E-76D5-43A4-80B7-0D7EB04628A9}"/>
              </a:ext>
            </a:extLst>
          </p:cNvPr>
          <p:cNvGrpSpPr/>
          <p:nvPr/>
        </p:nvGrpSpPr>
        <p:grpSpPr>
          <a:xfrm>
            <a:off x="2967526" y="3765178"/>
            <a:ext cx="2581836" cy="2590800"/>
            <a:chOff x="636490" y="703725"/>
            <a:chExt cx="2581836" cy="2590800"/>
          </a:xfrm>
        </p:grpSpPr>
        <p:grpSp>
          <p:nvGrpSpPr>
            <p:cNvPr id="107" name="Groupe 106">
              <a:extLst>
                <a:ext uri="{FF2B5EF4-FFF2-40B4-BE49-F238E27FC236}">
                  <a16:creationId xmlns:a16="http://schemas.microsoft.com/office/drawing/2014/main" id="{E380462D-4950-42FD-AB50-D24B585CE55B}"/>
                </a:ext>
              </a:extLst>
            </p:cNvPr>
            <p:cNvGrpSpPr/>
            <p:nvPr/>
          </p:nvGrpSpPr>
          <p:grpSpPr>
            <a:xfrm>
              <a:off x="636490" y="703725"/>
              <a:ext cx="2581836" cy="2590800"/>
              <a:chOff x="537882" y="3839130"/>
              <a:chExt cx="2581836" cy="2590800"/>
            </a:xfrm>
          </p:grpSpPr>
          <p:sp>
            <p:nvSpPr>
              <p:cNvPr id="114" name="Ellipse 113">
                <a:extLst>
                  <a:ext uri="{FF2B5EF4-FFF2-40B4-BE49-F238E27FC236}">
                    <a16:creationId xmlns:a16="http://schemas.microsoft.com/office/drawing/2014/main" id="{0A9BB04A-DB71-4591-A953-B626F9C2C402}"/>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5" name="Ellipse 114">
                <a:extLst>
                  <a:ext uri="{FF2B5EF4-FFF2-40B4-BE49-F238E27FC236}">
                    <a16:creationId xmlns:a16="http://schemas.microsoft.com/office/drawing/2014/main" id="{07D9198B-3DCB-4126-8C7B-7F27BF457606}"/>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6" name="Ellipse 115">
                <a:extLst>
                  <a:ext uri="{FF2B5EF4-FFF2-40B4-BE49-F238E27FC236}">
                    <a16:creationId xmlns:a16="http://schemas.microsoft.com/office/drawing/2014/main" id="{005BE9C7-5021-410E-A79E-187B3AB5859E}"/>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7" name="Ellipse 116">
                <a:extLst>
                  <a:ext uri="{FF2B5EF4-FFF2-40B4-BE49-F238E27FC236}">
                    <a16:creationId xmlns:a16="http://schemas.microsoft.com/office/drawing/2014/main" id="{1F0C6B8C-FF1E-4C04-857D-916D58C784A2}"/>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8" name="Ellipse 117">
                <a:extLst>
                  <a:ext uri="{FF2B5EF4-FFF2-40B4-BE49-F238E27FC236}">
                    <a16:creationId xmlns:a16="http://schemas.microsoft.com/office/drawing/2014/main" id="{39BCD335-D294-4C47-A18E-38338DEDA81A}"/>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9" name="Ellipse 118">
                <a:extLst>
                  <a:ext uri="{FF2B5EF4-FFF2-40B4-BE49-F238E27FC236}">
                    <a16:creationId xmlns:a16="http://schemas.microsoft.com/office/drawing/2014/main" id="{F7B62550-CCD2-498A-9675-A8895A1CAD7C}"/>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20" name="Ellipse 119">
                <a:extLst>
                  <a:ext uri="{FF2B5EF4-FFF2-40B4-BE49-F238E27FC236}">
                    <a16:creationId xmlns:a16="http://schemas.microsoft.com/office/drawing/2014/main" id="{28AD3652-0977-4375-B705-FDE94716BFF7}"/>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21" name="Ellipse 120">
                <a:extLst>
                  <a:ext uri="{FF2B5EF4-FFF2-40B4-BE49-F238E27FC236}">
                    <a16:creationId xmlns:a16="http://schemas.microsoft.com/office/drawing/2014/main" id="{2286E8B3-F888-45E3-9CBE-F179186F6461}"/>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108" name="ZoneTexte 107">
              <a:extLst>
                <a:ext uri="{FF2B5EF4-FFF2-40B4-BE49-F238E27FC236}">
                  <a16:creationId xmlns:a16="http://schemas.microsoft.com/office/drawing/2014/main" id="{D2125A8F-508E-4725-8452-FF44D35D704A}"/>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109" name="ZoneTexte 108">
              <a:extLst>
                <a:ext uri="{FF2B5EF4-FFF2-40B4-BE49-F238E27FC236}">
                  <a16:creationId xmlns:a16="http://schemas.microsoft.com/office/drawing/2014/main" id="{C1ADEFB7-8578-4BCE-9BA2-C29602AFCCD5}"/>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110" name="ZoneTexte 109">
              <a:extLst>
                <a:ext uri="{FF2B5EF4-FFF2-40B4-BE49-F238E27FC236}">
                  <a16:creationId xmlns:a16="http://schemas.microsoft.com/office/drawing/2014/main" id="{07B445AB-1E4D-48C4-8E8A-894FB69FEED5}"/>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111" name="ZoneTexte 110">
              <a:extLst>
                <a:ext uri="{FF2B5EF4-FFF2-40B4-BE49-F238E27FC236}">
                  <a16:creationId xmlns:a16="http://schemas.microsoft.com/office/drawing/2014/main" id="{E3FF0BDD-9955-4239-B165-E4A19AB83EFD}"/>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112" name="ZoneTexte 111">
              <a:extLst>
                <a:ext uri="{FF2B5EF4-FFF2-40B4-BE49-F238E27FC236}">
                  <a16:creationId xmlns:a16="http://schemas.microsoft.com/office/drawing/2014/main" id="{719FCD01-20F8-470D-9573-4C1B10C9C522}"/>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113" name="ZoneTexte 112">
              <a:extLst>
                <a:ext uri="{FF2B5EF4-FFF2-40B4-BE49-F238E27FC236}">
                  <a16:creationId xmlns:a16="http://schemas.microsoft.com/office/drawing/2014/main" id="{52592888-EB6E-4C79-AF86-2B9109CDC064}"/>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grpSp>
        <p:nvGrpSpPr>
          <p:cNvPr id="122" name="Groupe 121">
            <a:extLst>
              <a:ext uri="{FF2B5EF4-FFF2-40B4-BE49-F238E27FC236}">
                <a16:creationId xmlns:a16="http://schemas.microsoft.com/office/drawing/2014/main" id="{2DE4DD15-7072-4843-8FA0-CE878BC8F062}"/>
              </a:ext>
            </a:extLst>
          </p:cNvPr>
          <p:cNvGrpSpPr/>
          <p:nvPr/>
        </p:nvGrpSpPr>
        <p:grpSpPr>
          <a:xfrm>
            <a:off x="152509" y="3765178"/>
            <a:ext cx="2581836" cy="2590800"/>
            <a:chOff x="636490" y="703725"/>
            <a:chExt cx="2581836" cy="2590800"/>
          </a:xfrm>
        </p:grpSpPr>
        <p:grpSp>
          <p:nvGrpSpPr>
            <p:cNvPr id="123" name="Groupe 122">
              <a:extLst>
                <a:ext uri="{FF2B5EF4-FFF2-40B4-BE49-F238E27FC236}">
                  <a16:creationId xmlns:a16="http://schemas.microsoft.com/office/drawing/2014/main" id="{530B01C8-BDB5-42FB-B879-E1BFC3F14231}"/>
                </a:ext>
              </a:extLst>
            </p:cNvPr>
            <p:cNvGrpSpPr/>
            <p:nvPr/>
          </p:nvGrpSpPr>
          <p:grpSpPr>
            <a:xfrm>
              <a:off x="636490" y="703725"/>
              <a:ext cx="2581836" cy="2590800"/>
              <a:chOff x="537882" y="3839130"/>
              <a:chExt cx="2581836" cy="2590800"/>
            </a:xfrm>
          </p:grpSpPr>
          <p:sp>
            <p:nvSpPr>
              <p:cNvPr id="130" name="Ellipse 129">
                <a:extLst>
                  <a:ext uri="{FF2B5EF4-FFF2-40B4-BE49-F238E27FC236}">
                    <a16:creationId xmlns:a16="http://schemas.microsoft.com/office/drawing/2014/main" id="{C889D0CE-1D58-4782-B50F-239F0A6B9DB6}"/>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1" name="Ellipse 130">
                <a:extLst>
                  <a:ext uri="{FF2B5EF4-FFF2-40B4-BE49-F238E27FC236}">
                    <a16:creationId xmlns:a16="http://schemas.microsoft.com/office/drawing/2014/main" id="{3A7E788A-08B9-4149-A142-7FADF481FC0F}"/>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2" name="Ellipse 131">
                <a:extLst>
                  <a:ext uri="{FF2B5EF4-FFF2-40B4-BE49-F238E27FC236}">
                    <a16:creationId xmlns:a16="http://schemas.microsoft.com/office/drawing/2014/main" id="{F72BBBD7-5900-4578-9350-11B18F5285F2}"/>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3" name="Ellipse 132">
                <a:extLst>
                  <a:ext uri="{FF2B5EF4-FFF2-40B4-BE49-F238E27FC236}">
                    <a16:creationId xmlns:a16="http://schemas.microsoft.com/office/drawing/2014/main" id="{6F3AE206-D50F-4CEC-B06B-CD959F02B48F}"/>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4" name="Ellipse 133">
                <a:extLst>
                  <a:ext uri="{FF2B5EF4-FFF2-40B4-BE49-F238E27FC236}">
                    <a16:creationId xmlns:a16="http://schemas.microsoft.com/office/drawing/2014/main" id="{58A5C295-4BC1-43DA-B367-94407E7FED2F}"/>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5" name="Ellipse 134">
                <a:extLst>
                  <a:ext uri="{FF2B5EF4-FFF2-40B4-BE49-F238E27FC236}">
                    <a16:creationId xmlns:a16="http://schemas.microsoft.com/office/drawing/2014/main" id="{971C6E9C-936E-41BA-857A-31EE4C8824B8}"/>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6" name="Ellipse 135">
                <a:extLst>
                  <a:ext uri="{FF2B5EF4-FFF2-40B4-BE49-F238E27FC236}">
                    <a16:creationId xmlns:a16="http://schemas.microsoft.com/office/drawing/2014/main" id="{C17646E7-B9FC-4267-8447-60D941DADA9F}"/>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37" name="Ellipse 136">
                <a:extLst>
                  <a:ext uri="{FF2B5EF4-FFF2-40B4-BE49-F238E27FC236}">
                    <a16:creationId xmlns:a16="http://schemas.microsoft.com/office/drawing/2014/main" id="{1634F839-2A13-400B-9777-5C1747AF80C8}"/>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124" name="ZoneTexte 123">
              <a:extLst>
                <a:ext uri="{FF2B5EF4-FFF2-40B4-BE49-F238E27FC236}">
                  <a16:creationId xmlns:a16="http://schemas.microsoft.com/office/drawing/2014/main" id="{4088F3E3-1EB6-4A77-B5A6-7598D3EF1135}"/>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125" name="ZoneTexte 124">
              <a:extLst>
                <a:ext uri="{FF2B5EF4-FFF2-40B4-BE49-F238E27FC236}">
                  <a16:creationId xmlns:a16="http://schemas.microsoft.com/office/drawing/2014/main" id="{12349C62-BC2A-424E-8FD6-80CAB1BF1269}"/>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126" name="ZoneTexte 125">
              <a:extLst>
                <a:ext uri="{FF2B5EF4-FFF2-40B4-BE49-F238E27FC236}">
                  <a16:creationId xmlns:a16="http://schemas.microsoft.com/office/drawing/2014/main" id="{89A3DECC-B405-40B5-A181-8FAC67EB29BB}"/>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127" name="ZoneTexte 126">
              <a:extLst>
                <a:ext uri="{FF2B5EF4-FFF2-40B4-BE49-F238E27FC236}">
                  <a16:creationId xmlns:a16="http://schemas.microsoft.com/office/drawing/2014/main" id="{3254A1BF-EDDA-443D-B016-B608583CE5E5}"/>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128" name="ZoneTexte 127">
              <a:extLst>
                <a:ext uri="{FF2B5EF4-FFF2-40B4-BE49-F238E27FC236}">
                  <a16:creationId xmlns:a16="http://schemas.microsoft.com/office/drawing/2014/main" id="{AEF37E7F-DC24-4621-9D1A-FBE71C29309A}"/>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129" name="ZoneTexte 128">
              <a:extLst>
                <a:ext uri="{FF2B5EF4-FFF2-40B4-BE49-F238E27FC236}">
                  <a16:creationId xmlns:a16="http://schemas.microsoft.com/office/drawing/2014/main" id="{C80B27CB-BC9C-4BA9-BFFF-AC2278C8CFFD}"/>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grpSp>
        <p:nvGrpSpPr>
          <p:cNvPr id="138" name="Groupe 137">
            <a:extLst>
              <a:ext uri="{FF2B5EF4-FFF2-40B4-BE49-F238E27FC236}">
                <a16:creationId xmlns:a16="http://schemas.microsoft.com/office/drawing/2014/main" id="{F1962298-E424-40C8-945D-6ED4D40BCCDC}"/>
              </a:ext>
            </a:extLst>
          </p:cNvPr>
          <p:cNvGrpSpPr/>
          <p:nvPr/>
        </p:nvGrpSpPr>
        <p:grpSpPr>
          <a:xfrm>
            <a:off x="2967530" y="730639"/>
            <a:ext cx="2581836" cy="2590800"/>
            <a:chOff x="636490" y="703725"/>
            <a:chExt cx="2581836" cy="2590800"/>
          </a:xfrm>
        </p:grpSpPr>
        <p:grpSp>
          <p:nvGrpSpPr>
            <p:cNvPr id="139" name="Groupe 138">
              <a:extLst>
                <a:ext uri="{FF2B5EF4-FFF2-40B4-BE49-F238E27FC236}">
                  <a16:creationId xmlns:a16="http://schemas.microsoft.com/office/drawing/2014/main" id="{83D20E0D-9C5C-4603-9FE0-C0AA224B6257}"/>
                </a:ext>
              </a:extLst>
            </p:cNvPr>
            <p:cNvGrpSpPr/>
            <p:nvPr/>
          </p:nvGrpSpPr>
          <p:grpSpPr>
            <a:xfrm>
              <a:off x="636490" y="703725"/>
              <a:ext cx="2581836" cy="2590800"/>
              <a:chOff x="537882" y="3839130"/>
              <a:chExt cx="2581836" cy="2590800"/>
            </a:xfrm>
          </p:grpSpPr>
          <p:sp>
            <p:nvSpPr>
              <p:cNvPr id="146" name="Ellipse 145">
                <a:extLst>
                  <a:ext uri="{FF2B5EF4-FFF2-40B4-BE49-F238E27FC236}">
                    <a16:creationId xmlns:a16="http://schemas.microsoft.com/office/drawing/2014/main" id="{CDF88227-A81D-4665-B5C6-4DA9A4C30756}"/>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7" name="Ellipse 146">
                <a:extLst>
                  <a:ext uri="{FF2B5EF4-FFF2-40B4-BE49-F238E27FC236}">
                    <a16:creationId xmlns:a16="http://schemas.microsoft.com/office/drawing/2014/main" id="{93FC56E4-083B-41B5-9D15-968C55C74593}"/>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8" name="Ellipse 147">
                <a:extLst>
                  <a:ext uri="{FF2B5EF4-FFF2-40B4-BE49-F238E27FC236}">
                    <a16:creationId xmlns:a16="http://schemas.microsoft.com/office/drawing/2014/main" id="{94B5035E-921F-4428-8121-6FFC0BD297C4}"/>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9" name="Ellipse 148">
                <a:extLst>
                  <a:ext uri="{FF2B5EF4-FFF2-40B4-BE49-F238E27FC236}">
                    <a16:creationId xmlns:a16="http://schemas.microsoft.com/office/drawing/2014/main" id="{624A7C10-B9E7-401D-BB62-A73B32E44547}"/>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0" name="Ellipse 149">
                <a:extLst>
                  <a:ext uri="{FF2B5EF4-FFF2-40B4-BE49-F238E27FC236}">
                    <a16:creationId xmlns:a16="http://schemas.microsoft.com/office/drawing/2014/main" id="{C128F0F4-2A4D-4558-82E0-DECAF89EF8DC}"/>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1" name="Ellipse 150">
                <a:extLst>
                  <a:ext uri="{FF2B5EF4-FFF2-40B4-BE49-F238E27FC236}">
                    <a16:creationId xmlns:a16="http://schemas.microsoft.com/office/drawing/2014/main" id="{7E8DD9E4-5D41-41C0-A1B4-19CFD5A4D1A8}"/>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2" name="Ellipse 151">
                <a:extLst>
                  <a:ext uri="{FF2B5EF4-FFF2-40B4-BE49-F238E27FC236}">
                    <a16:creationId xmlns:a16="http://schemas.microsoft.com/office/drawing/2014/main" id="{22A0C3C2-064B-450E-BCFF-ABB0322A641F}"/>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53" name="Ellipse 152">
                <a:extLst>
                  <a:ext uri="{FF2B5EF4-FFF2-40B4-BE49-F238E27FC236}">
                    <a16:creationId xmlns:a16="http://schemas.microsoft.com/office/drawing/2014/main" id="{BCF23032-23BC-47C9-ACA7-341398456FDD}"/>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140" name="ZoneTexte 139">
              <a:extLst>
                <a:ext uri="{FF2B5EF4-FFF2-40B4-BE49-F238E27FC236}">
                  <a16:creationId xmlns:a16="http://schemas.microsoft.com/office/drawing/2014/main" id="{88C9B0A6-5990-4334-A5EE-825CE2857ECA}"/>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141" name="ZoneTexte 140">
              <a:extLst>
                <a:ext uri="{FF2B5EF4-FFF2-40B4-BE49-F238E27FC236}">
                  <a16:creationId xmlns:a16="http://schemas.microsoft.com/office/drawing/2014/main" id="{93370521-C6BB-449E-95E5-49169268B59C}"/>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142" name="ZoneTexte 141">
              <a:extLst>
                <a:ext uri="{FF2B5EF4-FFF2-40B4-BE49-F238E27FC236}">
                  <a16:creationId xmlns:a16="http://schemas.microsoft.com/office/drawing/2014/main" id="{D21C7A02-976A-45B4-BD57-364641354F08}"/>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143" name="ZoneTexte 142">
              <a:extLst>
                <a:ext uri="{FF2B5EF4-FFF2-40B4-BE49-F238E27FC236}">
                  <a16:creationId xmlns:a16="http://schemas.microsoft.com/office/drawing/2014/main" id="{9D19D302-5BDA-4F27-B7F5-6375772C3C28}"/>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144" name="ZoneTexte 143">
              <a:extLst>
                <a:ext uri="{FF2B5EF4-FFF2-40B4-BE49-F238E27FC236}">
                  <a16:creationId xmlns:a16="http://schemas.microsoft.com/office/drawing/2014/main" id="{B2179236-6315-4403-AC6C-A78235E9E9B8}"/>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145" name="ZoneTexte 144">
              <a:extLst>
                <a:ext uri="{FF2B5EF4-FFF2-40B4-BE49-F238E27FC236}">
                  <a16:creationId xmlns:a16="http://schemas.microsoft.com/office/drawing/2014/main" id="{89A699EB-3233-40C7-AD3F-44345EA996D0}"/>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sp>
        <p:nvSpPr>
          <p:cNvPr id="157" name="Arc 156">
            <a:extLst>
              <a:ext uri="{FF2B5EF4-FFF2-40B4-BE49-F238E27FC236}">
                <a16:creationId xmlns:a16="http://schemas.microsoft.com/office/drawing/2014/main" id="{3F31C8A8-30CB-4632-BA1A-04D85B6C6012}"/>
              </a:ext>
            </a:extLst>
          </p:cNvPr>
          <p:cNvSpPr/>
          <p:nvPr/>
        </p:nvSpPr>
        <p:spPr>
          <a:xfrm rot="19554237">
            <a:off x="1192209" y="1694037"/>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8" name="Arc 157">
            <a:extLst>
              <a:ext uri="{FF2B5EF4-FFF2-40B4-BE49-F238E27FC236}">
                <a16:creationId xmlns:a16="http://schemas.microsoft.com/office/drawing/2014/main" id="{AA0144C4-286B-4C64-9AE7-195DF30C8330}"/>
              </a:ext>
            </a:extLst>
          </p:cNvPr>
          <p:cNvSpPr/>
          <p:nvPr/>
        </p:nvSpPr>
        <p:spPr>
          <a:xfrm rot="1901364">
            <a:off x="1397146" y="1772289"/>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9" name="Arc 158">
            <a:extLst>
              <a:ext uri="{FF2B5EF4-FFF2-40B4-BE49-F238E27FC236}">
                <a16:creationId xmlns:a16="http://schemas.microsoft.com/office/drawing/2014/main" id="{D6054B61-5F90-4124-90D5-99012921D2D8}"/>
              </a:ext>
            </a:extLst>
          </p:cNvPr>
          <p:cNvSpPr/>
          <p:nvPr/>
        </p:nvSpPr>
        <p:spPr>
          <a:xfrm rot="5017797">
            <a:off x="1441005" y="2015703"/>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0" name="Arc 159">
            <a:extLst>
              <a:ext uri="{FF2B5EF4-FFF2-40B4-BE49-F238E27FC236}">
                <a16:creationId xmlns:a16="http://schemas.microsoft.com/office/drawing/2014/main" id="{1722F2FB-ECDA-4BA6-ACAF-F7D6F91EA383}"/>
              </a:ext>
            </a:extLst>
          </p:cNvPr>
          <p:cNvSpPr/>
          <p:nvPr/>
        </p:nvSpPr>
        <p:spPr>
          <a:xfrm rot="8583019">
            <a:off x="1287530" y="2123264"/>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1" name="Arc 160">
            <a:extLst>
              <a:ext uri="{FF2B5EF4-FFF2-40B4-BE49-F238E27FC236}">
                <a16:creationId xmlns:a16="http://schemas.microsoft.com/office/drawing/2014/main" id="{4B425B48-A210-407A-A832-A624F494B9EE}"/>
              </a:ext>
            </a:extLst>
          </p:cNvPr>
          <p:cNvSpPr/>
          <p:nvPr/>
        </p:nvSpPr>
        <p:spPr>
          <a:xfrm rot="12493260">
            <a:off x="1055986" y="2032931"/>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4" name="Arc 163">
            <a:extLst>
              <a:ext uri="{FF2B5EF4-FFF2-40B4-BE49-F238E27FC236}">
                <a16:creationId xmlns:a16="http://schemas.microsoft.com/office/drawing/2014/main" id="{FBCA51F1-95DE-4308-A1A9-46441FE99789}"/>
              </a:ext>
            </a:extLst>
          </p:cNvPr>
          <p:cNvSpPr/>
          <p:nvPr/>
        </p:nvSpPr>
        <p:spPr>
          <a:xfrm rot="5017797">
            <a:off x="4254468" y="1980239"/>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5" name="Arc 164">
            <a:extLst>
              <a:ext uri="{FF2B5EF4-FFF2-40B4-BE49-F238E27FC236}">
                <a16:creationId xmlns:a16="http://schemas.microsoft.com/office/drawing/2014/main" id="{AD6DAACE-31D1-40BA-9FB7-F5F147D5327C}"/>
              </a:ext>
            </a:extLst>
          </p:cNvPr>
          <p:cNvSpPr/>
          <p:nvPr/>
        </p:nvSpPr>
        <p:spPr>
          <a:xfrm rot="8583019">
            <a:off x="4100993" y="2087800"/>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6" name="Arc 165">
            <a:extLst>
              <a:ext uri="{FF2B5EF4-FFF2-40B4-BE49-F238E27FC236}">
                <a16:creationId xmlns:a16="http://schemas.microsoft.com/office/drawing/2014/main" id="{27260E45-04B5-40E7-985A-B9D3E94FF54A}"/>
              </a:ext>
            </a:extLst>
          </p:cNvPr>
          <p:cNvSpPr/>
          <p:nvPr/>
        </p:nvSpPr>
        <p:spPr>
          <a:xfrm rot="12493260">
            <a:off x="3869449" y="1997467"/>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7" name="Arc 166">
            <a:extLst>
              <a:ext uri="{FF2B5EF4-FFF2-40B4-BE49-F238E27FC236}">
                <a16:creationId xmlns:a16="http://schemas.microsoft.com/office/drawing/2014/main" id="{AF7D7010-EC09-4661-A3DD-5FC69096C889}"/>
              </a:ext>
            </a:extLst>
          </p:cNvPr>
          <p:cNvSpPr/>
          <p:nvPr/>
        </p:nvSpPr>
        <p:spPr>
          <a:xfrm rot="19554237">
            <a:off x="1203242" y="4676783"/>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8" name="Arc 167">
            <a:extLst>
              <a:ext uri="{FF2B5EF4-FFF2-40B4-BE49-F238E27FC236}">
                <a16:creationId xmlns:a16="http://schemas.microsoft.com/office/drawing/2014/main" id="{D2DB5B6E-8285-42E2-A876-8F4A83908D7D}"/>
              </a:ext>
            </a:extLst>
          </p:cNvPr>
          <p:cNvSpPr/>
          <p:nvPr/>
        </p:nvSpPr>
        <p:spPr>
          <a:xfrm rot="1901364">
            <a:off x="1408179" y="4755035"/>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2" name="Arc 171">
            <a:extLst>
              <a:ext uri="{FF2B5EF4-FFF2-40B4-BE49-F238E27FC236}">
                <a16:creationId xmlns:a16="http://schemas.microsoft.com/office/drawing/2014/main" id="{0535A0C5-7572-4429-A4C3-1EB0BE2C7C93}"/>
              </a:ext>
            </a:extLst>
          </p:cNvPr>
          <p:cNvSpPr/>
          <p:nvPr/>
        </p:nvSpPr>
        <p:spPr>
          <a:xfrm rot="19554237">
            <a:off x="4035757" y="4690551"/>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77" name="Groupe 176">
            <a:extLst>
              <a:ext uri="{FF2B5EF4-FFF2-40B4-BE49-F238E27FC236}">
                <a16:creationId xmlns:a16="http://schemas.microsoft.com/office/drawing/2014/main" id="{89F53201-FBCB-497A-BBBB-57AC584E24BB}"/>
              </a:ext>
            </a:extLst>
          </p:cNvPr>
          <p:cNvGrpSpPr/>
          <p:nvPr/>
        </p:nvGrpSpPr>
        <p:grpSpPr>
          <a:xfrm>
            <a:off x="5763862" y="733428"/>
            <a:ext cx="2581836" cy="2590800"/>
            <a:chOff x="636490" y="703725"/>
            <a:chExt cx="2581836" cy="2590800"/>
          </a:xfrm>
        </p:grpSpPr>
        <p:grpSp>
          <p:nvGrpSpPr>
            <p:cNvPr id="178" name="Groupe 177">
              <a:extLst>
                <a:ext uri="{FF2B5EF4-FFF2-40B4-BE49-F238E27FC236}">
                  <a16:creationId xmlns:a16="http://schemas.microsoft.com/office/drawing/2014/main" id="{036E55F6-F695-4D1D-BC82-54F7FAE8B040}"/>
                </a:ext>
              </a:extLst>
            </p:cNvPr>
            <p:cNvGrpSpPr/>
            <p:nvPr/>
          </p:nvGrpSpPr>
          <p:grpSpPr>
            <a:xfrm>
              <a:off x="636490" y="703725"/>
              <a:ext cx="2581836" cy="2590800"/>
              <a:chOff x="537882" y="3839130"/>
              <a:chExt cx="2581836" cy="2590800"/>
            </a:xfrm>
          </p:grpSpPr>
          <p:sp>
            <p:nvSpPr>
              <p:cNvPr id="185" name="Ellipse 184">
                <a:extLst>
                  <a:ext uri="{FF2B5EF4-FFF2-40B4-BE49-F238E27FC236}">
                    <a16:creationId xmlns:a16="http://schemas.microsoft.com/office/drawing/2014/main" id="{4741E108-6A93-4962-9881-61B5CFDB2D23}"/>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6" name="Ellipse 185">
                <a:extLst>
                  <a:ext uri="{FF2B5EF4-FFF2-40B4-BE49-F238E27FC236}">
                    <a16:creationId xmlns:a16="http://schemas.microsoft.com/office/drawing/2014/main" id="{5A494221-4217-461C-A539-019926C992B6}"/>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7" name="Ellipse 186">
                <a:extLst>
                  <a:ext uri="{FF2B5EF4-FFF2-40B4-BE49-F238E27FC236}">
                    <a16:creationId xmlns:a16="http://schemas.microsoft.com/office/drawing/2014/main" id="{9B69BFBF-6C8E-43E6-8E42-C3FC90DD4763}"/>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8" name="Ellipse 187">
                <a:extLst>
                  <a:ext uri="{FF2B5EF4-FFF2-40B4-BE49-F238E27FC236}">
                    <a16:creationId xmlns:a16="http://schemas.microsoft.com/office/drawing/2014/main" id="{44F4E6DB-81F2-4616-B1C2-2E8220C935B2}"/>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9" name="Ellipse 188">
                <a:extLst>
                  <a:ext uri="{FF2B5EF4-FFF2-40B4-BE49-F238E27FC236}">
                    <a16:creationId xmlns:a16="http://schemas.microsoft.com/office/drawing/2014/main" id="{AFB21C66-2881-4ED4-945A-E881BAD4E488}"/>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0" name="Ellipse 189">
                <a:extLst>
                  <a:ext uri="{FF2B5EF4-FFF2-40B4-BE49-F238E27FC236}">
                    <a16:creationId xmlns:a16="http://schemas.microsoft.com/office/drawing/2014/main" id="{6B6E3AC6-5E4F-47F5-8278-8A4FF41F7C9D}"/>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1" name="Ellipse 190">
                <a:extLst>
                  <a:ext uri="{FF2B5EF4-FFF2-40B4-BE49-F238E27FC236}">
                    <a16:creationId xmlns:a16="http://schemas.microsoft.com/office/drawing/2014/main" id="{94B0785C-B562-4BE9-8951-540F10A373EC}"/>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2" name="Ellipse 191">
                <a:extLst>
                  <a:ext uri="{FF2B5EF4-FFF2-40B4-BE49-F238E27FC236}">
                    <a16:creationId xmlns:a16="http://schemas.microsoft.com/office/drawing/2014/main" id="{7E01351F-D23E-4437-832F-93AB8451CDD4}"/>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179" name="ZoneTexte 178">
              <a:extLst>
                <a:ext uri="{FF2B5EF4-FFF2-40B4-BE49-F238E27FC236}">
                  <a16:creationId xmlns:a16="http://schemas.microsoft.com/office/drawing/2014/main" id="{D0C5E797-BCCD-43FB-90F9-FBABFBE9A469}"/>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180" name="ZoneTexte 179">
              <a:extLst>
                <a:ext uri="{FF2B5EF4-FFF2-40B4-BE49-F238E27FC236}">
                  <a16:creationId xmlns:a16="http://schemas.microsoft.com/office/drawing/2014/main" id="{64B957AE-E82B-4B43-AE0C-2AAAE626A14B}"/>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181" name="ZoneTexte 180">
              <a:extLst>
                <a:ext uri="{FF2B5EF4-FFF2-40B4-BE49-F238E27FC236}">
                  <a16:creationId xmlns:a16="http://schemas.microsoft.com/office/drawing/2014/main" id="{7DC2FAE4-BE99-4643-B02D-76622795BE10}"/>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182" name="ZoneTexte 181">
              <a:extLst>
                <a:ext uri="{FF2B5EF4-FFF2-40B4-BE49-F238E27FC236}">
                  <a16:creationId xmlns:a16="http://schemas.microsoft.com/office/drawing/2014/main" id="{F97985C2-7AA5-4056-BE24-85CFD2CDBAD1}"/>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183" name="ZoneTexte 182">
              <a:extLst>
                <a:ext uri="{FF2B5EF4-FFF2-40B4-BE49-F238E27FC236}">
                  <a16:creationId xmlns:a16="http://schemas.microsoft.com/office/drawing/2014/main" id="{0581F7C7-6ADD-4F40-86B6-4D096B9B91A0}"/>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184" name="ZoneTexte 183">
              <a:extLst>
                <a:ext uri="{FF2B5EF4-FFF2-40B4-BE49-F238E27FC236}">
                  <a16:creationId xmlns:a16="http://schemas.microsoft.com/office/drawing/2014/main" id="{2BFBFA6E-3DE1-471F-B6D8-939107664098}"/>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sp>
        <p:nvSpPr>
          <p:cNvPr id="195" name="Arc 194">
            <a:extLst>
              <a:ext uri="{FF2B5EF4-FFF2-40B4-BE49-F238E27FC236}">
                <a16:creationId xmlns:a16="http://schemas.microsoft.com/office/drawing/2014/main" id="{D8AA1F53-E627-4FD3-A7F2-BB51EDA5EFD4}"/>
              </a:ext>
            </a:extLst>
          </p:cNvPr>
          <p:cNvSpPr/>
          <p:nvPr/>
        </p:nvSpPr>
        <p:spPr>
          <a:xfrm rot="5017797">
            <a:off x="7041321" y="1979615"/>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7" name="Arc 196">
            <a:extLst>
              <a:ext uri="{FF2B5EF4-FFF2-40B4-BE49-F238E27FC236}">
                <a16:creationId xmlns:a16="http://schemas.microsoft.com/office/drawing/2014/main" id="{19E36534-27D9-413B-A0A2-D985E297F7DC}"/>
              </a:ext>
            </a:extLst>
          </p:cNvPr>
          <p:cNvSpPr/>
          <p:nvPr/>
        </p:nvSpPr>
        <p:spPr>
          <a:xfrm rot="12493260">
            <a:off x="6656302" y="1996843"/>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98" name="Groupe 197">
            <a:extLst>
              <a:ext uri="{FF2B5EF4-FFF2-40B4-BE49-F238E27FC236}">
                <a16:creationId xmlns:a16="http://schemas.microsoft.com/office/drawing/2014/main" id="{77BCBB7E-348C-4435-9C3B-B9D422FA0128}"/>
              </a:ext>
            </a:extLst>
          </p:cNvPr>
          <p:cNvGrpSpPr/>
          <p:nvPr/>
        </p:nvGrpSpPr>
        <p:grpSpPr>
          <a:xfrm>
            <a:off x="8560194" y="3809704"/>
            <a:ext cx="2581836" cy="2590800"/>
            <a:chOff x="636490" y="703725"/>
            <a:chExt cx="2581836" cy="2590800"/>
          </a:xfrm>
        </p:grpSpPr>
        <p:grpSp>
          <p:nvGrpSpPr>
            <p:cNvPr id="199" name="Groupe 198">
              <a:extLst>
                <a:ext uri="{FF2B5EF4-FFF2-40B4-BE49-F238E27FC236}">
                  <a16:creationId xmlns:a16="http://schemas.microsoft.com/office/drawing/2014/main" id="{223FD961-DFBB-4697-8FC5-4901D5CE8B67}"/>
                </a:ext>
              </a:extLst>
            </p:cNvPr>
            <p:cNvGrpSpPr/>
            <p:nvPr/>
          </p:nvGrpSpPr>
          <p:grpSpPr>
            <a:xfrm>
              <a:off x="636490" y="703725"/>
              <a:ext cx="2581836" cy="2590800"/>
              <a:chOff x="537882" y="3839130"/>
              <a:chExt cx="2581836" cy="2590800"/>
            </a:xfrm>
          </p:grpSpPr>
          <p:sp>
            <p:nvSpPr>
              <p:cNvPr id="206" name="Ellipse 205">
                <a:extLst>
                  <a:ext uri="{FF2B5EF4-FFF2-40B4-BE49-F238E27FC236}">
                    <a16:creationId xmlns:a16="http://schemas.microsoft.com/office/drawing/2014/main" id="{42012B6F-2D11-40A1-8BDC-F80969BCBBEA}"/>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07" name="Ellipse 206">
                <a:extLst>
                  <a:ext uri="{FF2B5EF4-FFF2-40B4-BE49-F238E27FC236}">
                    <a16:creationId xmlns:a16="http://schemas.microsoft.com/office/drawing/2014/main" id="{9E8AA5E5-E84E-41C5-B287-B1DACF9D3CA2}"/>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08" name="Ellipse 207">
                <a:extLst>
                  <a:ext uri="{FF2B5EF4-FFF2-40B4-BE49-F238E27FC236}">
                    <a16:creationId xmlns:a16="http://schemas.microsoft.com/office/drawing/2014/main" id="{2679D7C7-592B-42C1-B00D-9C83F0DC0EBB}"/>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09" name="Ellipse 208">
                <a:extLst>
                  <a:ext uri="{FF2B5EF4-FFF2-40B4-BE49-F238E27FC236}">
                    <a16:creationId xmlns:a16="http://schemas.microsoft.com/office/drawing/2014/main" id="{A909181E-C7EF-4E65-8D62-086D1B320234}"/>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0" name="Ellipse 209">
                <a:extLst>
                  <a:ext uri="{FF2B5EF4-FFF2-40B4-BE49-F238E27FC236}">
                    <a16:creationId xmlns:a16="http://schemas.microsoft.com/office/drawing/2014/main" id="{EE0162CE-0C87-4035-9124-38F5E3B51109}"/>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1" name="Ellipse 210">
                <a:extLst>
                  <a:ext uri="{FF2B5EF4-FFF2-40B4-BE49-F238E27FC236}">
                    <a16:creationId xmlns:a16="http://schemas.microsoft.com/office/drawing/2014/main" id="{128C1EE4-0E06-450E-B063-67CD303BE70A}"/>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2" name="Ellipse 211">
                <a:extLst>
                  <a:ext uri="{FF2B5EF4-FFF2-40B4-BE49-F238E27FC236}">
                    <a16:creationId xmlns:a16="http://schemas.microsoft.com/office/drawing/2014/main" id="{A8A53A75-4BE8-47F9-AED8-FF183D1B258B}"/>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3" name="Ellipse 212">
                <a:extLst>
                  <a:ext uri="{FF2B5EF4-FFF2-40B4-BE49-F238E27FC236}">
                    <a16:creationId xmlns:a16="http://schemas.microsoft.com/office/drawing/2014/main" id="{ED6A5156-BD3A-4556-80F4-9EE62DBF1539}"/>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200" name="ZoneTexte 199">
              <a:extLst>
                <a:ext uri="{FF2B5EF4-FFF2-40B4-BE49-F238E27FC236}">
                  <a16:creationId xmlns:a16="http://schemas.microsoft.com/office/drawing/2014/main" id="{8C080272-DF99-45CA-8EC1-F41E273EA010}"/>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201" name="ZoneTexte 200">
              <a:extLst>
                <a:ext uri="{FF2B5EF4-FFF2-40B4-BE49-F238E27FC236}">
                  <a16:creationId xmlns:a16="http://schemas.microsoft.com/office/drawing/2014/main" id="{F39D6B49-97F0-46DB-B2D8-622EAD7C6B56}"/>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202" name="ZoneTexte 201">
              <a:extLst>
                <a:ext uri="{FF2B5EF4-FFF2-40B4-BE49-F238E27FC236}">
                  <a16:creationId xmlns:a16="http://schemas.microsoft.com/office/drawing/2014/main" id="{A1F47117-562C-4019-8E19-8EEDF9324AF1}"/>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203" name="ZoneTexte 202">
              <a:extLst>
                <a:ext uri="{FF2B5EF4-FFF2-40B4-BE49-F238E27FC236}">
                  <a16:creationId xmlns:a16="http://schemas.microsoft.com/office/drawing/2014/main" id="{C4783834-0A03-4B20-90CD-9AC8DC8A16A9}"/>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204" name="ZoneTexte 203">
              <a:extLst>
                <a:ext uri="{FF2B5EF4-FFF2-40B4-BE49-F238E27FC236}">
                  <a16:creationId xmlns:a16="http://schemas.microsoft.com/office/drawing/2014/main" id="{CED9E56E-98D3-4940-9FCF-0DBF63CAB217}"/>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205" name="ZoneTexte 204">
              <a:extLst>
                <a:ext uri="{FF2B5EF4-FFF2-40B4-BE49-F238E27FC236}">
                  <a16:creationId xmlns:a16="http://schemas.microsoft.com/office/drawing/2014/main" id="{595B63A8-5556-4007-BB87-B7A654C03DBA}"/>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grpSp>
        <p:nvGrpSpPr>
          <p:cNvPr id="214" name="Groupe 213">
            <a:extLst>
              <a:ext uri="{FF2B5EF4-FFF2-40B4-BE49-F238E27FC236}">
                <a16:creationId xmlns:a16="http://schemas.microsoft.com/office/drawing/2014/main" id="{54622C81-070E-4A95-9F04-470987E6E984}"/>
              </a:ext>
            </a:extLst>
          </p:cNvPr>
          <p:cNvGrpSpPr/>
          <p:nvPr/>
        </p:nvGrpSpPr>
        <p:grpSpPr>
          <a:xfrm>
            <a:off x="8578103" y="794482"/>
            <a:ext cx="2581836" cy="2590800"/>
            <a:chOff x="636490" y="703725"/>
            <a:chExt cx="2581836" cy="2590800"/>
          </a:xfrm>
        </p:grpSpPr>
        <p:grpSp>
          <p:nvGrpSpPr>
            <p:cNvPr id="215" name="Groupe 214">
              <a:extLst>
                <a:ext uri="{FF2B5EF4-FFF2-40B4-BE49-F238E27FC236}">
                  <a16:creationId xmlns:a16="http://schemas.microsoft.com/office/drawing/2014/main" id="{CA3078B5-C65E-4CD8-86AD-5D394A69DA1E}"/>
                </a:ext>
              </a:extLst>
            </p:cNvPr>
            <p:cNvGrpSpPr/>
            <p:nvPr/>
          </p:nvGrpSpPr>
          <p:grpSpPr>
            <a:xfrm>
              <a:off x="636490" y="703725"/>
              <a:ext cx="2581836" cy="2590800"/>
              <a:chOff x="537882" y="3839130"/>
              <a:chExt cx="2581836" cy="2590800"/>
            </a:xfrm>
          </p:grpSpPr>
          <p:sp>
            <p:nvSpPr>
              <p:cNvPr id="222" name="Ellipse 221">
                <a:extLst>
                  <a:ext uri="{FF2B5EF4-FFF2-40B4-BE49-F238E27FC236}">
                    <a16:creationId xmlns:a16="http://schemas.microsoft.com/office/drawing/2014/main" id="{476742BD-F4AC-486D-8CFA-8425974E0440}"/>
                  </a:ext>
                </a:extLst>
              </p:cNvPr>
              <p:cNvSpPr/>
              <p:nvPr/>
            </p:nvSpPr>
            <p:spPr>
              <a:xfrm>
                <a:off x="537882" y="3839130"/>
                <a:ext cx="2581836" cy="25908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3" name="Ellipse 222">
                <a:extLst>
                  <a:ext uri="{FF2B5EF4-FFF2-40B4-BE49-F238E27FC236}">
                    <a16:creationId xmlns:a16="http://schemas.microsoft.com/office/drawing/2014/main" id="{B3314C43-E581-4B07-9AD3-5AAB5994F403}"/>
                  </a:ext>
                </a:extLst>
              </p:cNvPr>
              <p:cNvSpPr/>
              <p:nvPr/>
            </p:nvSpPr>
            <p:spPr>
              <a:xfrm>
                <a:off x="1730188" y="5035918"/>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4" name="Ellipse 223">
                <a:extLst>
                  <a:ext uri="{FF2B5EF4-FFF2-40B4-BE49-F238E27FC236}">
                    <a16:creationId xmlns:a16="http://schemas.microsoft.com/office/drawing/2014/main" id="{1092E0D7-A367-4DCE-8CDC-EA47C59138CC}"/>
                  </a:ext>
                </a:extLst>
              </p:cNvPr>
              <p:cNvSpPr/>
              <p:nvPr/>
            </p:nvSpPr>
            <p:spPr>
              <a:xfrm>
                <a:off x="1730185" y="4294090"/>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5" name="Ellipse 224">
                <a:extLst>
                  <a:ext uri="{FF2B5EF4-FFF2-40B4-BE49-F238E27FC236}">
                    <a16:creationId xmlns:a16="http://schemas.microsoft.com/office/drawing/2014/main" id="{24342074-85AA-4941-A7FD-D69ECA213D3C}"/>
                  </a:ext>
                </a:extLst>
              </p:cNvPr>
              <p:cNvSpPr/>
              <p:nvPr/>
            </p:nvSpPr>
            <p:spPr>
              <a:xfrm>
                <a:off x="1730187" y="577774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6" name="Ellipse 225">
                <a:extLst>
                  <a:ext uri="{FF2B5EF4-FFF2-40B4-BE49-F238E27FC236}">
                    <a16:creationId xmlns:a16="http://schemas.microsoft.com/office/drawing/2014/main" id="{B57112CB-24EE-4452-9C70-AE1B592CB366}"/>
                  </a:ext>
                </a:extLst>
              </p:cNvPr>
              <p:cNvSpPr/>
              <p:nvPr/>
            </p:nvSpPr>
            <p:spPr>
              <a:xfrm>
                <a:off x="2366681" y="5356405"/>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7" name="Ellipse 226">
                <a:extLst>
                  <a:ext uri="{FF2B5EF4-FFF2-40B4-BE49-F238E27FC236}">
                    <a16:creationId xmlns:a16="http://schemas.microsoft.com/office/drawing/2014/main" id="{298623DC-3110-4D05-9306-EF631C12BBD8}"/>
                  </a:ext>
                </a:extLst>
              </p:cNvPr>
              <p:cNvSpPr/>
              <p:nvPr/>
            </p:nvSpPr>
            <p:spPr>
              <a:xfrm>
                <a:off x="2366680" y="4693017"/>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8" name="Ellipse 227">
                <a:extLst>
                  <a:ext uri="{FF2B5EF4-FFF2-40B4-BE49-F238E27FC236}">
                    <a16:creationId xmlns:a16="http://schemas.microsoft.com/office/drawing/2014/main" id="{8CD4F26E-EE91-4037-B3FE-A9C7347431E1}"/>
                  </a:ext>
                </a:extLst>
              </p:cNvPr>
              <p:cNvSpPr/>
              <p:nvPr/>
            </p:nvSpPr>
            <p:spPr>
              <a:xfrm>
                <a:off x="1066782" y="4633626"/>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29" name="Ellipse 228">
                <a:extLst>
                  <a:ext uri="{FF2B5EF4-FFF2-40B4-BE49-F238E27FC236}">
                    <a16:creationId xmlns:a16="http://schemas.microsoft.com/office/drawing/2014/main" id="{65BCFC9D-518B-4D70-8D6A-44FF0558270F}"/>
                  </a:ext>
                </a:extLst>
              </p:cNvPr>
              <p:cNvSpPr/>
              <p:nvPr/>
            </p:nvSpPr>
            <p:spPr>
              <a:xfrm>
                <a:off x="1048868" y="5356404"/>
                <a:ext cx="197223" cy="19722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grpSp>
        <p:sp>
          <p:nvSpPr>
            <p:cNvPr id="216" name="ZoneTexte 215">
              <a:extLst>
                <a:ext uri="{FF2B5EF4-FFF2-40B4-BE49-F238E27FC236}">
                  <a16:creationId xmlns:a16="http://schemas.microsoft.com/office/drawing/2014/main" id="{E629F016-C7FB-4C28-A27D-795945DA3495}"/>
                </a:ext>
              </a:extLst>
            </p:cNvPr>
            <p:cNvSpPr txBox="1"/>
            <p:nvPr/>
          </p:nvSpPr>
          <p:spPr>
            <a:xfrm>
              <a:off x="1797420" y="833722"/>
              <a:ext cx="259977" cy="282383"/>
            </a:xfrm>
            <a:prstGeom prst="rect">
              <a:avLst/>
            </a:prstGeom>
            <a:noFill/>
          </p:spPr>
          <p:txBody>
            <a:bodyPr wrap="square" rtlCol="0">
              <a:spAutoFit/>
            </a:bodyPr>
            <a:lstStyle/>
            <a:p>
              <a:r>
                <a:rPr lang="fr-FR" sz="1200"/>
                <a:t>A</a:t>
              </a:r>
              <a:endParaRPr lang="fr-FR"/>
            </a:p>
          </p:txBody>
        </p:sp>
        <p:sp>
          <p:nvSpPr>
            <p:cNvPr id="217" name="ZoneTexte 216">
              <a:extLst>
                <a:ext uri="{FF2B5EF4-FFF2-40B4-BE49-F238E27FC236}">
                  <a16:creationId xmlns:a16="http://schemas.microsoft.com/office/drawing/2014/main" id="{71768AD9-A823-4DBF-8E7B-9F0F761DF094}"/>
                </a:ext>
              </a:extLst>
            </p:cNvPr>
            <p:cNvSpPr txBox="1"/>
            <p:nvPr/>
          </p:nvSpPr>
          <p:spPr>
            <a:xfrm>
              <a:off x="2684911" y="1416419"/>
              <a:ext cx="259977" cy="282383"/>
            </a:xfrm>
            <a:prstGeom prst="rect">
              <a:avLst/>
            </a:prstGeom>
            <a:noFill/>
          </p:spPr>
          <p:txBody>
            <a:bodyPr wrap="square" rtlCol="0">
              <a:spAutoFit/>
            </a:bodyPr>
            <a:lstStyle/>
            <a:p>
              <a:r>
                <a:rPr lang="fr-FR" sz="1200"/>
                <a:t>B</a:t>
              </a:r>
              <a:endParaRPr lang="fr-FR"/>
            </a:p>
          </p:txBody>
        </p:sp>
        <p:sp>
          <p:nvSpPr>
            <p:cNvPr id="218" name="ZoneTexte 217">
              <a:extLst>
                <a:ext uri="{FF2B5EF4-FFF2-40B4-BE49-F238E27FC236}">
                  <a16:creationId xmlns:a16="http://schemas.microsoft.com/office/drawing/2014/main" id="{724B2956-440C-46DC-9B6C-CB406F87550C}"/>
                </a:ext>
              </a:extLst>
            </p:cNvPr>
            <p:cNvSpPr txBox="1"/>
            <p:nvPr/>
          </p:nvSpPr>
          <p:spPr>
            <a:xfrm>
              <a:off x="2631116" y="2359957"/>
              <a:ext cx="259977" cy="282383"/>
            </a:xfrm>
            <a:prstGeom prst="rect">
              <a:avLst/>
            </a:prstGeom>
            <a:noFill/>
          </p:spPr>
          <p:txBody>
            <a:bodyPr wrap="square" rtlCol="0">
              <a:spAutoFit/>
            </a:bodyPr>
            <a:lstStyle/>
            <a:p>
              <a:r>
                <a:rPr lang="fr-FR" sz="1200"/>
                <a:t>C</a:t>
              </a:r>
              <a:endParaRPr lang="fr-FR"/>
            </a:p>
          </p:txBody>
        </p:sp>
        <p:sp>
          <p:nvSpPr>
            <p:cNvPr id="219" name="ZoneTexte 218">
              <a:extLst>
                <a:ext uri="{FF2B5EF4-FFF2-40B4-BE49-F238E27FC236}">
                  <a16:creationId xmlns:a16="http://schemas.microsoft.com/office/drawing/2014/main" id="{6880D0CB-F218-46D1-A003-3EAEB468E33E}"/>
                </a:ext>
              </a:extLst>
            </p:cNvPr>
            <p:cNvSpPr txBox="1"/>
            <p:nvPr/>
          </p:nvSpPr>
          <p:spPr>
            <a:xfrm>
              <a:off x="1815329" y="2925853"/>
              <a:ext cx="259977" cy="282383"/>
            </a:xfrm>
            <a:prstGeom prst="rect">
              <a:avLst/>
            </a:prstGeom>
            <a:noFill/>
          </p:spPr>
          <p:txBody>
            <a:bodyPr wrap="square" rtlCol="0">
              <a:spAutoFit/>
            </a:bodyPr>
            <a:lstStyle/>
            <a:p>
              <a:r>
                <a:rPr lang="fr-FR" sz="1200"/>
                <a:t>D</a:t>
              </a:r>
              <a:endParaRPr lang="fr-FR"/>
            </a:p>
          </p:txBody>
        </p:sp>
        <p:sp>
          <p:nvSpPr>
            <p:cNvPr id="220" name="ZoneTexte 219">
              <a:extLst>
                <a:ext uri="{FF2B5EF4-FFF2-40B4-BE49-F238E27FC236}">
                  <a16:creationId xmlns:a16="http://schemas.microsoft.com/office/drawing/2014/main" id="{178CF69C-6D36-4ECB-AA89-2160B4AC65AB}"/>
                </a:ext>
              </a:extLst>
            </p:cNvPr>
            <p:cNvSpPr txBox="1"/>
            <p:nvPr/>
          </p:nvSpPr>
          <p:spPr>
            <a:xfrm>
              <a:off x="824702" y="2307842"/>
              <a:ext cx="259977" cy="282383"/>
            </a:xfrm>
            <a:prstGeom prst="rect">
              <a:avLst/>
            </a:prstGeom>
            <a:noFill/>
          </p:spPr>
          <p:txBody>
            <a:bodyPr wrap="square" rtlCol="0">
              <a:spAutoFit/>
            </a:bodyPr>
            <a:lstStyle/>
            <a:p>
              <a:r>
                <a:rPr lang="fr-FR" sz="1200"/>
                <a:t>E</a:t>
              </a:r>
              <a:endParaRPr lang="fr-FR"/>
            </a:p>
          </p:txBody>
        </p:sp>
        <p:sp>
          <p:nvSpPr>
            <p:cNvPr id="221" name="ZoneTexte 220">
              <a:extLst>
                <a:ext uri="{FF2B5EF4-FFF2-40B4-BE49-F238E27FC236}">
                  <a16:creationId xmlns:a16="http://schemas.microsoft.com/office/drawing/2014/main" id="{C19007B2-8489-4B80-8131-9A4CE3938C19}"/>
                </a:ext>
              </a:extLst>
            </p:cNvPr>
            <p:cNvSpPr txBox="1"/>
            <p:nvPr/>
          </p:nvSpPr>
          <p:spPr>
            <a:xfrm>
              <a:off x="824702" y="1373839"/>
              <a:ext cx="259977" cy="282383"/>
            </a:xfrm>
            <a:prstGeom prst="rect">
              <a:avLst/>
            </a:prstGeom>
            <a:noFill/>
          </p:spPr>
          <p:txBody>
            <a:bodyPr wrap="square" rtlCol="0">
              <a:spAutoFit/>
            </a:bodyPr>
            <a:lstStyle/>
            <a:p>
              <a:r>
                <a:rPr lang="fr-FR" sz="1200"/>
                <a:t>O</a:t>
              </a:r>
              <a:endParaRPr lang="fr-FR"/>
            </a:p>
          </p:txBody>
        </p:sp>
      </p:grpSp>
      <p:sp>
        <p:nvSpPr>
          <p:cNvPr id="230" name="Arc 229">
            <a:extLst>
              <a:ext uri="{FF2B5EF4-FFF2-40B4-BE49-F238E27FC236}">
                <a16:creationId xmlns:a16="http://schemas.microsoft.com/office/drawing/2014/main" id="{718C6A83-DD26-4169-836D-EE1FC4FA17DE}"/>
              </a:ext>
            </a:extLst>
          </p:cNvPr>
          <p:cNvSpPr/>
          <p:nvPr/>
        </p:nvSpPr>
        <p:spPr>
          <a:xfrm rot="5017797">
            <a:off x="9861732" y="2021775"/>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1" name="Arc 230">
            <a:extLst>
              <a:ext uri="{FF2B5EF4-FFF2-40B4-BE49-F238E27FC236}">
                <a16:creationId xmlns:a16="http://schemas.microsoft.com/office/drawing/2014/main" id="{5C0971CD-4FD6-4194-8EE3-5681B3B1FE6F}"/>
              </a:ext>
            </a:extLst>
          </p:cNvPr>
          <p:cNvSpPr/>
          <p:nvPr/>
        </p:nvSpPr>
        <p:spPr>
          <a:xfrm rot="12493260">
            <a:off x="9452634" y="2041369"/>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2" name="Arc 231">
            <a:extLst>
              <a:ext uri="{FF2B5EF4-FFF2-40B4-BE49-F238E27FC236}">
                <a16:creationId xmlns:a16="http://schemas.microsoft.com/office/drawing/2014/main" id="{F3FFD832-4019-4FE5-9695-C18E9544C545}"/>
              </a:ext>
            </a:extLst>
          </p:cNvPr>
          <p:cNvSpPr/>
          <p:nvPr/>
        </p:nvSpPr>
        <p:spPr>
          <a:xfrm rot="19554237">
            <a:off x="9593314" y="4735077"/>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3" name="Arc 232">
            <a:extLst>
              <a:ext uri="{FF2B5EF4-FFF2-40B4-BE49-F238E27FC236}">
                <a16:creationId xmlns:a16="http://schemas.microsoft.com/office/drawing/2014/main" id="{472EC99B-6881-49D8-A623-E421519BF41F}"/>
              </a:ext>
            </a:extLst>
          </p:cNvPr>
          <p:cNvSpPr/>
          <p:nvPr/>
        </p:nvSpPr>
        <p:spPr>
          <a:xfrm rot="1901364">
            <a:off x="9798251" y="4813329"/>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4" name="Arc 233">
            <a:extLst>
              <a:ext uri="{FF2B5EF4-FFF2-40B4-BE49-F238E27FC236}">
                <a16:creationId xmlns:a16="http://schemas.microsoft.com/office/drawing/2014/main" id="{1D52241F-FA79-43E7-A4ED-E5AB55939BBF}"/>
              </a:ext>
            </a:extLst>
          </p:cNvPr>
          <p:cNvSpPr/>
          <p:nvPr/>
        </p:nvSpPr>
        <p:spPr>
          <a:xfrm rot="5017797">
            <a:off x="9842110" y="5056743"/>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5" name="Arc 234">
            <a:extLst>
              <a:ext uri="{FF2B5EF4-FFF2-40B4-BE49-F238E27FC236}">
                <a16:creationId xmlns:a16="http://schemas.microsoft.com/office/drawing/2014/main" id="{29AC417D-C2FF-47D5-A68A-249B5DDC1D6F}"/>
              </a:ext>
            </a:extLst>
          </p:cNvPr>
          <p:cNvSpPr/>
          <p:nvPr/>
        </p:nvSpPr>
        <p:spPr>
          <a:xfrm rot="8583019">
            <a:off x="9688635" y="5164304"/>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6" name="Arc 235">
            <a:extLst>
              <a:ext uri="{FF2B5EF4-FFF2-40B4-BE49-F238E27FC236}">
                <a16:creationId xmlns:a16="http://schemas.microsoft.com/office/drawing/2014/main" id="{C6AE7A89-FD88-412B-8EB1-F77D9CE9F01C}"/>
              </a:ext>
            </a:extLst>
          </p:cNvPr>
          <p:cNvSpPr/>
          <p:nvPr/>
        </p:nvSpPr>
        <p:spPr>
          <a:xfrm rot="12493260">
            <a:off x="9457091" y="5073971"/>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7" name="Arc 236">
            <a:extLst>
              <a:ext uri="{FF2B5EF4-FFF2-40B4-BE49-F238E27FC236}">
                <a16:creationId xmlns:a16="http://schemas.microsoft.com/office/drawing/2014/main" id="{38C4331D-2293-44EE-AAE2-E422B86380FF}"/>
              </a:ext>
            </a:extLst>
          </p:cNvPr>
          <p:cNvSpPr/>
          <p:nvPr/>
        </p:nvSpPr>
        <p:spPr>
          <a:xfrm rot="15752421">
            <a:off x="9422837" y="4881230"/>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8" name="Arc 237">
            <a:extLst>
              <a:ext uri="{FF2B5EF4-FFF2-40B4-BE49-F238E27FC236}">
                <a16:creationId xmlns:a16="http://schemas.microsoft.com/office/drawing/2014/main" id="{86E986FB-C291-4196-8137-75B86CCAE3B5}"/>
              </a:ext>
            </a:extLst>
          </p:cNvPr>
          <p:cNvSpPr/>
          <p:nvPr/>
        </p:nvSpPr>
        <p:spPr>
          <a:xfrm rot="16200000">
            <a:off x="9430917" y="1851311"/>
            <a:ext cx="430654" cy="32147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8862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A8789-6469-4795-9199-EAEFBA33D266}"/>
              </a:ext>
            </a:extLst>
          </p:cNvPr>
          <p:cNvSpPr>
            <a:spLocks noGrp="1"/>
          </p:cNvSpPr>
          <p:nvPr>
            <p:ph type="title"/>
          </p:nvPr>
        </p:nvSpPr>
        <p:spPr/>
        <p:txBody>
          <a:bodyPr/>
          <a:lstStyle/>
          <a:p>
            <a:r>
              <a:rPr lang="fr-FR"/>
              <a:t>Scénario</a:t>
            </a:r>
          </a:p>
        </p:txBody>
      </p:sp>
      <p:sp>
        <p:nvSpPr>
          <p:cNvPr id="3" name="Espace réservé du contenu 2">
            <a:extLst>
              <a:ext uri="{FF2B5EF4-FFF2-40B4-BE49-F238E27FC236}">
                <a16:creationId xmlns:a16="http://schemas.microsoft.com/office/drawing/2014/main" id="{0FB7A3AE-AAB9-4096-B308-66F40073DE43}"/>
              </a:ext>
            </a:extLst>
          </p:cNvPr>
          <p:cNvSpPr>
            <a:spLocks noGrp="1"/>
          </p:cNvSpPr>
          <p:nvPr>
            <p:ph idx="1"/>
          </p:nvPr>
        </p:nvSpPr>
        <p:spPr/>
        <p:txBody>
          <a:bodyPr/>
          <a:lstStyle/>
          <a:p>
            <a:r>
              <a:rPr lang="fr-FR"/>
              <a:t>Police scientifique, stage, mise au défi</a:t>
            </a:r>
          </a:p>
          <a:p>
            <a:r>
              <a:rPr lang="fr-FR"/>
              <a:t>Nouveau dossier : fraude à l’</a:t>
            </a:r>
            <a:r>
              <a:rPr lang="fr-FR" err="1"/>
              <a:t>antivenin</a:t>
            </a:r>
            <a:r>
              <a:rPr lang="fr-FR"/>
              <a:t> (possibilité 2 versions)</a:t>
            </a:r>
          </a:p>
          <a:p>
            <a:r>
              <a:rPr lang="fr-FR"/>
              <a:t>2 équipes :</a:t>
            </a:r>
          </a:p>
          <a:p>
            <a:pPr>
              <a:buFont typeface="Wingdings" panose="05000000000000000000" pitchFamily="2" charset="2"/>
              <a:buChar char="Ø"/>
            </a:pPr>
            <a:r>
              <a:rPr lang="fr-FR"/>
              <a:t>IN Enfermée dans le labo : manipulations</a:t>
            </a:r>
          </a:p>
          <a:p>
            <a:pPr>
              <a:buFont typeface="Wingdings" panose="05000000000000000000" pitchFamily="2" charset="2"/>
              <a:buChar char="Ø"/>
            </a:pPr>
            <a:r>
              <a:rPr lang="fr-FR"/>
              <a:t>OUT A l’extérieur : analyse, déblocage</a:t>
            </a:r>
          </a:p>
          <a:p>
            <a:r>
              <a:rPr lang="fr-FR"/>
              <a:t>Nécessite une communication orale forte entre les deux équipes</a:t>
            </a:r>
          </a:p>
          <a:p>
            <a:endParaRPr lang="fr-FR"/>
          </a:p>
        </p:txBody>
      </p:sp>
    </p:spTree>
    <p:extLst>
      <p:ext uri="{BB962C8B-B14F-4D97-AF65-F5344CB8AC3E}">
        <p14:creationId xmlns:p14="http://schemas.microsoft.com/office/powerpoint/2010/main" val="950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2C810-0043-4CD6-9F6F-9C841CD362C5}"/>
              </a:ext>
            </a:extLst>
          </p:cNvPr>
          <p:cNvSpPr>
            <a:spLocks noGrp="1"/>
          </p:cNvSpPr>
          <p:nvPr>
            <p:ph type="title"/>
          </p:nvPr>
        </p:nvSpPr>
        <p:spPr/>
        <p:txBody>
          <a:bodyPr/>
          <a:lstStyle/>
          <a:p>
            <a:r>
              <a:rPr lang="fr-FR"/>
              <a:t>Intro</a:t>
            </a:r>
          </a:p>
        </p:txBody>
      </p:sp>
      <p:sp>
        <p:nvSpPr>
          <p:cNvPr id="3" name="Espace réservé du contenu 2">
            <a:extLst>
              <a:ext uri="{FF2B5EF4-FFF2-40B4-BE49-F238E27FC236}">
                <a16:creationId xmlns:a16="http://schemas.microsoft.com/office/drawing/2014/main" id="{59A40479-3D51-47F3-947D-464DE194F8BF}"/>
              </a:ext>
            </a:extLst>
          </p:cNvPr>
          <p:cNvSpPr>
            <a:spLocks noGrp="1"/>
          </p:cNvSpPr>
          <p:nvPr>
            <p:ph idx="1"/>
          </p:nvPr>
        </p:nvSpPr>
        <p:spPr>
          <a:xfrm>
            <a:off x="838200" y="3873331"/>
            <a:ext cx="5015753" cy="2303631"/>
          </a:xfrm>
        </p:spPr>
        <p:txBody>
          <a:bodyPr/>
          <a:lstStyle/>
          <a:p>
            <a:pPr marL="0" indent="0">
              <a:buNone/>
            </a:pPr>
            <a:r>
              <a:rPr lang="fr-FR" dirty="0"/>
              <a:t>IN</a:t>
            </a:r>
          </a:p>
          <a:p>
            <a:r>
              <a:rPr lang="fr-FR" dirty="0"/>
              <a:t>Entre dans autre pièce (labo)</a:t>
            </a:r>
          </a:p>
          <a:p>
            <a:r>
              <a:rPr lang="fr-FR" dirty="0"/>
              <a:t>Connexion à la CV/téléphone</a:t>
            </a:r>
          </a:p>
          <a:p>
            <a:pPr marL="0" indent="0">
              <a:buNone/>
            </a:pPr>
            <a:endParaRPr lang="fr-FR" dirty="0"/>
          </a:p>
        </p:txBody>
      </p:sp>
      <p:sp>
        <p:nvSpPr>
          <p:cNvPr id="4" name="Espace réservé du contenu 2">
            <a:extLst>
              <a:ext uri="{FF2B5EF4-FFF2-40B4-BE49-F238E27FC236}">
                <a16:creationId xmlns:a16="http://schemas.microsoft.com/office/drawing/2014/main" id="{80A9B83C-9A66-4E2E-9E40-C1AC31C43B8D}"/>
              </a:ext>
            </a:extLst>
          </p:cNvPr>
          <p:cNvSpPr txBox="1">
            <a:spLocks/>
          </p:cNvSpPr>
          <p:nvPr/>
        </p:nvSpPr>
        <p:spPr>
          <a:xfrm>
            <a:off x="6338047" y="3873332"/>
            <a:ext cx="5015753" cy="2303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OUT</a:t>
            </a:r>
          </a:p>
          <a:p>
            <a:r>
              <a:rPr lang="fr-FR" dirty="0"/>
              <a:t>Connexion à la CV/téléphone</a:t>
            </a:r>
          </a:p>
          <a:p>
            <a:r>
              <a:rPr lang="fr-FR" dirty="0"/>
              <a:t>Accès à l’interface de jeu</a:t>
            </a:r>
          </a:p>
        </p:txBody>
      </p:sp>
      <p:sp>
        <p:nvSpPr>
          <p:cNvPr id="5" name="ZoneTexte 4">
            <a:extLst>
              <a:ext uri="{FF2B5EF4-FFF2-40B4-BE49-F238E27FC236}">
                <a16:creationId xmlns:a16="http://schemas.microsoft.com/office/drawing/2014/main" id="{5E3A45F2-F616-4CAA-B6E4-F206D85A8378}"/>
              </a:ext>
            </a:extLst>
          </p:cNvPr>
          <p:cNvSpPr txBox="1"/>
          <p:nvPr/>
        </p:nvSpPr>
        <p:spPr>
          <a:xfrm>
            <a:off x="838200" y="1380565"/>
            <a:ext cx="10515600" cy="1477328"/>
          </a:xfrm>
          <a:prstGeom prst="rect">
            <a:avLst/>
          </a:prstGeom>
          <a:noFill/>
        </p:spPr>
        <p:txBody>
          <a:bodyPr wrap="square" rtlCol="0">
            <a:spAutoFit/>
          </a:bodyPr>
          <a:lstStyle/>
          <a:p>
            <a:r>
              <a:rPr lang="fr-FR"/>
              <a:t>Vous voici tous à la fin de votre stage dans la police scientifique. Pour valider ce stage, il vous reste une dernière épreuve : résoudre en équipe une affaire d’</a:t>
            </a:r>
            <a:r>
              <a:rPr lang="fr-FR" err="1"/>
              <a:t>antivenin</a:t>
            </a:r>
            <a:r>
              <a:rPr lang="fr-FR"/>
              <a:t> frauduleux. Chaque équipe de 4 à 5 est séparée en deux </a:t>
            </a:r>
            <a:r>
              <a:rPr lang="fr-FR" err="1"/>
              <a:t>binomes</a:t>
            </a:r>
            <a:r>
              <a:rPr lang="fr-FR"/>
              <a:t> ou </a:t>
            </a:r>
            <a:r>
              <a:rPr lang="fr-FR" err="1"/>
              <a:t>trinomes</a:t>
            </a:r>
            <a:r>
              <a:rPr lang="fr-FR"/>
              <a:t>. Un </a:t>
            </a:r>
            <a:r>
              <a:rPr lang="fr-FR" u="sng" err="1"/>
              <a:t>binome</a:t>
            </a:r>
            <a:r>
              <a:rPr lang="fr-FR"/>
              <a:t> est enfermé dans le labo, les autres sont à l’extérieur et n’ont droit qu’à une communication audio. Vos objectifs : délivrer une partie de votre équipe en résolvant l’affaire et en rédigeant un rapport dans les règles.</a:t>
            </a:r>
          </a:p>
        </p:txBody>
      </p:sp>
    </p:spTree>
    <p:extLst>
      <p:ext uri="{BB962C8B-B14F-4D97-AF65-F5344CB8AC3E}">
        <p14:creationId xmlns:p14="http://schemas.microsoft.com/office/powerpoint/2010/main" val="356397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2C810-0043-4CD6-9F6F-9C841CD362C5}"/>
              </a:ext>
            </a:extLst>
          </p:cNvPr>
          <p:cNvSpPr>
            <a:spLocks noGrp="1"/>
          </p:cNvSpPr>
          <p:nvPr>
            <p:ph type="title"/>
          </p:nvPr>
        </p:nvSpPr>
        <p:spPr/>
        <p:txBody>
          <a:bodyPr/>
          <a:lstStyle/>
          <a:p>
            <a:r>
              <a:rPr lang="fr-FR"/>
              <a:t>Etape A – 1 Stratégie</a:t>
            </a:r>
          </a:p>
        </p:txBody>
      </p:sp>
      <p:sp>
        <p:nvSpPr>
          <p:cNvPr id="3" name="Espace réservé du contenu 2">
            <a:extLst>
              <a:ext uri="{FF2B5EF4-FFF2-40B4-BE49-F238E27FC236}">
                <a16:creationId xmlns:a16="http://schemas.microsoft.com/office/drawing/2014/main" id="{59A40479-3D51-47F3-947D-464DE194F8BF}"/>
              </a:ext>
            </a:extLst>
          </p:cNvPr>
          <p:cNvSpPr>
            <a:spLocks noGrp="1"/>
          </p:cNvSpPr>
          <p:nvPr>
            <p:ph idx="1"/>
          </p:nvPr>
        </p:nvSpPr>
        <p:spPr>
          <a:xfrm>
            <a:off x="838200" y="1825625"/>
            <a:ext cx="5015753" cy="4351338"/>
          </a:xfrm>
        </p:spPr>
        <p:txBody>
          <a:bodyPr/>
          <a:lstStyle/>
          <a:p>
            <a:pPr marL="0" indent="0">
              <a:buNone/>
            </a:pPr>
            <a:r>
              <a:rPr lang="fr-FR"/>
              <a:t>IN</a:t>
            </a:r>
          </a:p>
          <a:p>
            <a:pPr marL="0" indent="0">
              <a:buNone/>
            </a:pPr>
            <a:r>
              <a:rPr lang="fr-FR"/>
              <a:t>Fouille :</a:t>
            </a:r>
          </a:p>
          <a:p>
            <a:r>
              <a:rPr lang="fr-FR"/>
              <a:t>début du sujet</a:t>
            </a:r>
          </a:p>
          <a:p>
            <a:endParaRPr lang="fr-FR"/>
          </a:p>
          <a:p>
            <a:r>
              <a:rPr lang="fr-FR"/>
              <a:t>matériel cadenassé</a:t>
            </a:r>
          </a:p>
          <a:p>
            <a:endParaRPr lang="fr-FR"/>
          </a:p>
          <a:p>
            <a:endParaRPr lang="fr-FR"/>
          </a:p>
        </p:txBody>
      </p:sp>
      <p:sp>
        <p:nvSpPr>
          <p:cNvPr id="4" name="Espace réservé du contenu 2">
            <a:extLst>
              <a:ext uri="{FF2B5EF4-FFF2-40B4-BE49-F238E27FC236}">
                <a16:creationId xmlns:a16="http://schemas.microsoft.com/office/drawing/2014/main" id="{80A9B83C-9A66-4E2E-9E40-C1AC31C43B8D}"/>
              </a:ext>
            </a:extLst>
          </p:cNvPr>
          <p:cNvSpPr txBox="1">
            <a:spLocks/>
          </p:cNvSpPr>
          <p:nvPr/>
        </p:nvSpPr>
        <p:spPr>
          <a:xfrm>
            <a:off x="6338047" y="1825625"/>
            <a:ext cx="50157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OUT</a:t>
            </a:r>
          </a:p>
          <a:p>
            <a:pPr marL="0" indent="0">
              <a:buNone/>
            </a:pPr>
            <a:r>
              <a:rPr lang="fr-FR" dirty="0"/>
              <a:t>Sur interface :</a:t>
            </a:r>
          </a:p>
          <a:p>
            <a:r>
              <a:rPr lang="fr-FR" dirty="0"/>
              <a:t>découverte du digicode final et des ressources</a:t>
            </a:r>
          </a:p>
          <a:p>
            <a:r>
              <a:rPr lang="fr-FR" dirty="0"/>
              <a:t>Jeu pour créer la stratégie (drag n drop) : réussite = code cadenas</a:t>
            </a:r>
          </a:p>
          <a:p>
            <a:endParaRPr lang="fr-FR" dirty="0"/>
          </a:p>
        </p:txBody>
      </p:sp>
      <p:cxnSp>
        <p:nvCxnSpPr>
          <p:cNvPr id="6" name="Connecteur droit avec flèche 5">
            <a:extLst>
              <a:ext uri="{FF2B5EF4-FFF2-40B4-BE49-F238E27FC236}">
                <a16:creationId xmlns:a16="http://schemas.microsoft.com/office/drawing/2014/main" id="{AA5A2017-32A1-47E4-B539-6121A693A183}"/>
              </a:ext>
            </a:extLst>
          </p:cNvPr>
          <p:cNvCxnSpPr/>
          <p:nvPr/>
        </p:nvCxnSpPr>
        <p:spPr>
          <a:xfrm>
            <a:off x="3792071" y="3092824"/>
            <a:ext cx="2545978"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D0A2E037-9F47-491B-B55E-859DB9CFDF3F}"/>
              </a:ext>
            </a:extLst>
          </p:cNvPr>
          <p:cNvCxnSpPr>
            <a:cxnSpLocks/>
          </p:cNvCxnSpPr>
          <p:nvPr/>
        </p:nvCxnSpPr>
        <p:spPr>
          <a:xfrm flipH="1">
            <a:off x="4114800" y="4043082"/>
            <a:ext cx="2115671" cy="17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72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2C810-0043-4CD6-9F6F-9C841CD362C5}"/>
              </a:ext>
            </a:extLst>
          </p:cNvPr>
          <p:cNvSpPr>
            <a:spLocks noGrp="1"/>
          </p:cNvSpPr>
          <p:nvPr>
            <p:ph type="title"/>
          </p:nvPr>
        </p:nvSpPr>
        <p:spPr/>
        <p:txBody>
          <a:bodyPr/>
          <a:lstStyle/>
          <a:p>
            <a:r>
              <a:rPr lang="fr-FR"/>
              <a:t>Etape A – 2 Protocole</a:t>
            </a:r>
          </a:p>
        </p:txBody>
      </p:sp>
      <p:sp>
        <p:nvSpPr>
          <p:cNvPr id="3" name="Espace réservé du contenu 2">
            <a:extLst>
              <a:ext uri="{FF2B5EF4-FFF2-40B4-BE49-F238E27FC236}">
                <a16:creationId xmlns:a16="http://schemas.microsoft.com/office/drawing/2014/main" id="{59A40479-3D51-47F3-947D-464DE194F8BF}"/>
              </a:ext>
            </a:extLst>
          </p:cNvPr>
          <p:cNvSpPr>
            <a:spLocks noGrp="1"/>
          </p:cNvSpPr>
          <p:nvPr>
            <p:ph idx="1"/>
          </p:nvPr>
        </p:nvSpPr>
        <p:spPr>
          <a:xfrm>
            <a:off x="838200" y="1825625"/>
            <a:ext cx="5015753" cy="4351338"/>
          </a:xfrm>
        </p:spPr>
        <p:txBody>
          <a:bodyPr/>
          <a:lstStyle/>
          <a:p>
            <a:pPr marL="0" indent="0">
              <a:buNone/>
            </a:pPr>
            <a:r>
              <a:rPr lang="fr-FR"/>
              <a:t>IN</a:t>
            </a:r>
          </a:p>
          <a:p>
            <a:r>
              <a:rPr lang="fr-FR"/>
              <a:t>Découverte du matériel et du protocole</a:t>
            </a:r>
          </a:p>
          <a:p>
            <a:r>
              <a:rPr lang="fr-FR"/>
              <a:t>Réalisation de la manip</a:t>
            </a:r>
          </a:p>
          <a:p>
            <a:r>
              <a:rPr lang="fr-FR"/>
              <a:t>Fin de la manip</a:t>
            </a:r>
          </a:p>
        </p:txBody>
      </p:sp>
      <p:sp>
        <p:nvSpPr>
          <p:cNvPr id="4" name="Espace réservé du contenu 2">
            <a:extLst>
              <a:ext uri="{FF2B5EF4-FFF2-40B4-BE49-F238E27FC236}">
                <a16:creationId xmlns:a16="http://schemas.microsoft.com/office/drawing/2014/main" id="{80A9B83C-9A66-4E2E-9E40-C1AC31C43B8D}"/>
              </a:ext>
            </a:extLst>
          </p:cNvPr>
          <p:cNvSpPr txBox="1">
            <a:spLocks/>
          </p:cNvSpPr>
          <p:nvPr/>
        </p:nvSpPr>
        <p:spPr>
          <a:xfrm>
            <a:off x="6338047" y="1825625"/>
            <a:ext cx="50157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t>OUT</a:t>
            </a:r>
          </a:p>
          <a:p>
            <a:r>
              <a:rPr lang="fr-FR"/>
              <a:t>Aide sur le protocole (vidéo + carte vipères)</a:t>
            </a:r>
          </a:p>
          <a:p>
            <a:r>
              <a:rPr lang="fr-FR"/>
              <a:t>Validation étape A</a:t>
            </a:r>
          </a:p>
          <a:p>
            <a:r>
              <a:rPr lang="fr-FR"/>
              <a:t>Code de sortie de IN</a:t>
            </a:r>
          </a:p>
          <a:p>
            <a:endParaRPr lang="fr-FR"/>
          </a:p>
          <a:p>
            <a:endParaRPr lang="fr-FR"/>
          </a:p>
          <a:p>
            <a:endParaRPr lang="fr-FR"/>
          </a:p>
        </p:txBody>
      </p:sp>
      <p:cxnSp>
        <p:nvCxnSpPr>
          <p:cNvPr id="5" name="Connecteur droit avec flèche 4">
            <a:extLst>
              <a:ext uri="{FF2B5EF4-FFF2-40B4-BE49-F238E27FC236}">
                <a16:creationId xmlns:a16="http://schemas.microsoft.com/office/drawing/2014/main" id="{30E86C45-ED9F-40B7-9E31-0B8302D78104}"/>
              </a:ext>
            </a:extLst>
          </p:cNvPr>
          <p:cNvCxnSpPr>
            <a:cxnSpLocks/>
          </p:cNvCxnSpPr>
          <p:nvPr/>
        </p:nvCxnSpPr>
        <p:spPr>
          <a:xfrm flipH="1">
            <a:off x="4620768" y="2657856"/>
            <a:ext cx="1717279" cy="771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67A59906-A829-A74D-5C82-9A61E08F9208}"/>
              </a:ext>
            </a:extLst>
          </p:cNvPr>
          <p:cNvCxnSpPr>
            <a:cxnSpLocks/>
          </p:cNvCxnSpPr>
          <p:nvPr/>
        </p:nvCxnSpPr>
        <p:spPr>
          <a:xfrm flipH="1">
            <a:off x="3560064" y="3657601"/>
            <a:ext cx="2777983" cy="414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81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2C810-0043-4CD6-9F6F-9C841CD362C5}"/>
              </a:ext>
            </a:extLst>
          </p:cNvPr>
          <p:cNvSpPr>
            <a:spLocks noGrp="1"/>
          </p:cNvSpPr>
          <p:nvPr>
            <p:ph type="title"/>
          </p:nvPr>
        </p:nvSpPr>
        <p:spPr/>
        <p:txBody>
          <a:bodyPr/>
          <a:lstStyle/>
          <a:p>
            <a:r>
              <a:rPr lang="fr-FR"/>
              <a:t>Etape B – 3 Communication</a:t>
            </a:r>
          </a:p>
        </p:txBody>
      </p:sp>
      <p:sp>
        <p:nvSpPr>
          <p:cNvPr id="3" name="Espace réservé du contenu 2">
            <a:extLst>
              <a:ext uri="{FF2B5EF4-FFF2-40B4-BE49-F238E27FC236}">
                <a16:creationId xmlns:a16="http://schemas.microsoft.com/office/drawing/2014/main" id="{59A40479-3D51-47F3-947D-464DE194F8BF}"/>
              </a:ext>
            </a:extLst>
          </p:cNvPr>
          <p:cNvSpPr>
            <a:spLocks noGrp="1"/>
          </p:cNvSpPr>
          <p:nvPr>
            <p:ph idx="1"/>
          </p:nvPr>
        </p:nvSpPr>
        <p:spPr>
          <a:xfrm>
            <a:off x="838200" y="1825625"/>
            <a:ext cx="8988552" cy="4351338"/>
          </a:xfrm>
        </p:spPr>
        <p:txBody>
          <a:bodyPr/>
          <a:lstStyle/>
          <a:p>
            <a:pPr marL="0" indent="0">
              <a:buNone/>
            </a:pPr>
            <a:r>
              <a:rPr lang="fr-FR" dirty="0"/>
              <a:t>IN &amp; OUT</a:t>
            </a:r>
          </a:p>
          <a:p>
            <a:r>
              <a:rPr lang="fr-FR" dirty="0"/>
              <a:t>Attente des résultats</a:t>
            </a:r>
          </a:p>
          <a:p>
            <a:r>
              <a:rPr lang="fr-FR" dirty="0"/>
              <a:t>Réflexion sur modes de communication pertinents</a:t>
            </a:r>
          </a:p>
          <a:p>
            <a:endParaRPr lang="fr-FR" dirty="0"/>
          </a:p>
        </p:txBody>
      </p:sp>
    </p:spTree>
    <p:extLst>
      <p:ext uri="{BB962C8B-B14F-4D97-AF65-F5344CB8AC3E}">
        <p14:creationId xmlns:p14="http://schemas.microsoft.com/office/powerpoint/2010/main" val="313371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2C810-0043-4CD6-9F6F-9C841CD362C5}"/>
              </a:ext>
            </a:extLst>
          </p:cNvPr>
          <p:cNvSpPr>
            <a:spLocks noGrp="1"/>
          </p:cNvSpPr>
          <p:nvPr>
            <p:ph type="title"/>
          </p:nvPr>
        </p:nvSpPr>
        <p:spPr/>
        <p:txBody>
          <a:bodyPr/>
          <a:lstStyle/>
          <a:p>
            <a:r>
              <a:rPr lang="fr-FR"/>
              <a:t>Etape B – 4 Interprétation/conclusion</a:t>
            </a:r>
          </a:p>
        </p:txBody>
      </p:sp>
      <p:sp>
        <p:nvSpPr>
          <p:cNvPr id="3" name="Espace réservé du contenu 2">
            <a:extLst>
              <a:ext uri="{FF2B5EF4-FFF2-40B4-BE49-F238E27FC236}">
                <a16:creationId xmlns:a16="http://schemas.microsoft.com/office/drawing/2014/main" id="{59A40479-3D51-47F3-947D-464DE194F8BF}"/>
              </a:ext>
            </a:extLst>
          </p:cNvPr>
          <p:cNvSpPr>
            <a:spLocks noGrp="1"/>
          </p:cNvSpPr>
          <p:nvPr>
            <p:ph idx="1"/>
          </p:nvPr>
        </p:nvSpPr>
        <p:spPr>
          <a:xfrm>
            <a:off x="838200" y="1825625"/>
            <a:ext cx="9525000" cy="4351338"/>
          </a:xfrm>
        </p:spPr>
        <p:txBody>
          <a:bodyPr/>
          <a:lstStyle/>
          <a:p>
            <a:pPr marL="0" indent="0">
              <a:buNone/>
            </a:pPr>
            <a:r>
              <a:rPr lang="fr-FR"/>
              <a:t>IN &amp; OUT</a:t>
            </a:r>
          </a:p>
          <a:p>
            <a:r>
              <a:rPr lang="fr-FR"/>
              <a:t>Attente des résultats réels</a:t>
            </a:r>
          </a:p>
          <a:p>
            <a:r>
              <a:rPr lang="fr-FR"/>
              <a:t>Animation interactive arc / pas arc</a:t>
            </a:r>
          </a:p>
          <a:p>
            <a:r>
              <a:rPr lang="fr-FR"/>
              <a:t>Interprétation de différents résultats</a:t>
            </a:r>
          </a:p>
          <a:p>
            <a:r>
              <a:rPr lang="fr-FR"/>
              <a:t>Résultats réels exploitables ou DOC de secours</a:t>
            </a:r>
          </a:p>
          <a:p>
            <a:r>
              <a:rPr lang="fr-FR"/>
              <a:t>Conclusion ensemble</a:t>
            </a:r>
          </a:p>
          <a:p>
            <a:r>
              <a:rPr lang="fr-FR"/>
              <a:t>Rédaction du rapport</a:t>
            </a:r>
          </a:p>
        </p:txBody>
      </p:sp>
    </p:spTree>
    <p:extLst>
      <p:ext uri="{BB962C8B-B14F-4D97-AF65-F5344CB8AC3E}">
        <p14:creationId xmlns:p14="http://schemas.microsoft.com/office/powerpoint/2010/main" val="275069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A1FEBE-9FF5-419A-AB13-49B7E9A148A3}"/>
              </a:ext>
            </a:extLst>
          </p:cNvPr>
          <p:cNvSpPr>
            <a:spLocks noGrp="1"/>
          </p:cNvSpPr>
          <p:nvPr>
            <p:ph type="title"/>
          </p:nvPr>
        </p:nvSpPr>
        <p:spPr>
          <a:xfrm>
            <a:off x="643128" y="829056"/>
            <a:ext cx="10515600" cy="910400"/>
          </a:xfrm>
        </p:spPr>
        <p:txBody>
          <a:bodyPr/>
          <a:lstStyle/>
          <a:p>
            <a:pPr algn="ctr"/>
            <a:r>
              <a:rPr lang="fr-FR" b="1"/>
              <a:t>Affaire MAGICASPIC</a:t>
            </a:r>
          </a:p>
        </p:txBody>
      </p:sp>
      <p:sp>
        <p:nvSpPr>
          <p:cNvPr id="3" name="Espace réservé du contenu 2">
            <a:extLst>
              <a:ext uri="{FF2B5EF4-FFF2-40B4-BE49-F238E27FC236}">
                <a16:creationId xmlns:a16="http://schemas.microsoft.com/office/drawing/2014/main" id="{3EE89030-B36A-41A6-9102-E97D234FCC1B}"/>
              </a:ext>
            </a:extLst>
          </p:cNvPr>
          <p:cNvSpPr>
            <a:spLocks noGrp="1"/>
          </p:cNvSpPr>
          <p:nvPr>
            <p:ph idx="1"/>
          </p:nvPr>
        </p:nvSpPr>
        <p:spPr>
          <a:xfrm>
            <a:off x="838200" y="1825624"/>
            <a:ext cx="10515600" cy="4599559"/>
          </a:xfrm>
        </p:spPr>
        <p:txBody>
          <a:bodyPr>
            <a:normAutofit/>
          </a:bodyPr>
          <a:lstStyle/>
          <a:p>
            <a:r>
              <a:rPr lang="fr-FR" dirty="0"/>
              <a:t>La gendarmerie d'Orsay a découvert dans un entrepôt des stocks de produits anti-venins MAGICASPIC revendus sur internet. L'origine des produits est inconnue. L'étiquette indique qu'il s'agit d'un produit anti-venin dirigé contre tous les venins de vipères aspic de France et d'Italie.</a:t>
            </a:r>
          </a:p>
          <a:p>
            <a:r>
              <a:rPr lang="fr-FR" dirty="0"/>
              <a:t>Votre mission : déterminer s'il s'agit d'un produit frauduleux qui met en danger les randonneurs qui se seraient fait mordre par une vipère aspic en France ou en Italie. </a:t>
            </a:r>
          </a:p>
          <a:p>
            <a:r>
              <a:rPr lang="fr-FR" dirty="0"/>
              <a:t>Pour cela, vérifiez si les anticorps contenus dans ce produit anti-venin peuvent neutraliser les antigènes présents dans le venin de toutes les vipères aspic de France et d’Italie. </a:t>
            </a:r>
          </a:p>
        </p:txBody>
      </p:sp>
      <p:sp>
        <p:nvSpPr>
          <p:cNvPr id="4" name="Titre 1">
            <a:extLst>
              <a:ext uri="{FF2B5EF4-FFF2-40B4-BE49-F238E27FC236}">
                <a16:creationId xmlns:a16="http://schemas.microsoft.com/office/drawing/2014/main" id="{BBB4FAA2-D1FF-6F3A-F542-D6D915880179}"/>
              </a:ext>
            </a:extLst>
          </p:cNvPr>
          <p:cNvSpPr txBox="1">
            <a:spLocks/>
          </p:cNvSpPr>
          <p:nvPr/>
        </p:nvSpPr>
        <p:spPr>
          <a:xfrm>
            <a:off x="201707" y="185832"/>
            <a:ext cx="1878106" cy="57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t>Contexte</a:t>
            </a:r>
          </a:p>
        </p:txBody>
      </p:sp>
    </p:spTree>
    <p:extLst>
      <p:ext uri="{BB962C8B-B14F-4D97-AF65-F5344CB8AC3E}">
        <p14:creationId xmlns:p14="http://schemas.microsoft.com/office/powerpoint/2010/main" val="255327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04E49-CE3B-48ED-8678-55E11F0D200C}"/>
              </a:ext>
            </a:extLst>
          </p:cNvPr>
          <p:cNvSpPr>
            <a:spLocks noGrp="1"/>
          </p:cNvSpPr>
          <p:nvPr>
            <p:ph type="title"/>
          </p:nvPr>
        </p:nvSpPr>
        <p:spPr>
          <a:xfrm>
            <a:off x="201707" y="185832"/>
            <a:ext cx="1878106" cy="576168"/>
          </a:xfrm>
        </p:spPr>
        <p:txBody>
          <a:bodyPr>
            <a:noAutofit/>
          </a:bodyPr>
          <a:lstStyle/>
          <a:p>
            <a:r>
              <a:rPr lang="fr-FR" sz="2800"/>
              <a:t>Ressources</a:t>
            </a:r>
          </a:p>
        </p:txBody>
      </p:sp>
      <p:sp>
        <p:nvSpPr>
          <p:cNvPr id="3" name="Espace réservé du contenu 2">
            <a:extLst>
              <a:ext uri="{FF2B5EF4-FFF2-40B4-BE49-F238E27FC236}">
                <a16:creationId xmlns:a16="http://schemas.microsoft.com/office/drawing/2014/main" id="{D6A1745F-DDAC-4894-ADF7-9FB1554C7136}"/>
              </a:ext>
            </a:extLst>
          </p:cNvPr>
          <p:cNvSpPr>
            <a:spLocks noGrp="1"/>
          </p:cNvSpPr>
          <p:nvPr>
            <p:ph idx="1"/>
          </p:nvPr>
        </p:nvSpPr>
        <p:spPr>
          <a:xfrm>
            <a:off x="1176616" y="1107516"/>
            <a:ext cx="9838766" cy="576168"/>
          </a:xfrm>
        </p:spPr>
        <p:txBody>
          <a:bodyPr>
            <a:normAutofit/>
          </a:bodyPr>
          <a:lstStyle/>
          <a:p>
            <a:pPr marL="0" indent="0" algn="ctr">
              <a:buNone/>
            </a:pPr>
            <a:r>
              <a:rPr lang="fr-FR" b="1" u="sng">
                <a:effectLst/>
              </a:rPr>
              <a:t>Carte de répartition des populations de vipères aspic</a:t>
            </a:r>
          </a:p>
        </p:txBody>
      </p:sp>
      <p:pic>
        <p:nvPicPr>
          <p:cNvPr id="6" name="Image 5">
            <a:extLst>
              <a:ext uri="{FF2B5EF4-FFF2-40B4-BE49-F238E27FC236}">
                <a16:creationId xmlns:a16="http://schemas.microsoft.com/office/drawing/2014/main" id="{34EB625E-946E-4161-A555-0762AB8C5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670" y="1813025"/>
            <a:ext cx="7556658" cy="4716684"/>
          </a:xfrm>
          <a:prstGeom prst="rect">
            <a:avLst/>
          </a:prstGeom>
        </p:spPr>
      </p:pic>
    </p:spTree>
    <p:extLst>
      <p:ext uri="{BB962C8B-B14F-4D97-AF65-F5344CB8AC3E}">
        <p14:creationId xmlns:p14="http://schemas.microsoft.com/office/powerpoint/2010/main" val="1525290802"/>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651</TotalTime>
  <Words>1064</Words>
  <Application>Microsoft Macintosh PowerPoint</Application>
  <PresentationFormat>Grand écran</PresentationFormat>
  <Paragraphs>162</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Wingdings</vt:lpstr>
      <vt:lpstr>Office Theme</vt:lpstr>
      <vt:lpstr>Un jeu d’évasion pour travailler la démarche ECE &amp; l’oral</vt:lpstr>
      <vt:lpstr>Scénario</vt:lpstr>
      <vt:lpstr>Intro</vt:lpstr>
      <vt:lpstr>Etape A – 1 Stratégie</vt:lpstr>
      <vt:lpstr>Etape A – 2 Protocole</vt:lpstr>
      <vt:lpstr>Etape B – 3 Communication</vt:lpstr>
      <vt:lpstr>Etape B – 4 Interprétation/conclusion</vt:lpstr>
      <vt:lpstr>Affaire MAGICASPIC</vt:lpstr>
      <vt:lpstr>Ressources</vt:lpstr>
      <vt:lpstr>Ressources</vt:lpstr>
      <vt:lpstr>Ressources</vt:lpstr>
      <vt:lpstr>Ressources</vt:lpstr>
      <vt:lpstr>Préparation du test en creusant les puits nécessaires</vt:lpstr>
      <vt:lpstr>Réalisation du test en remplissant les puits avec des sérums différents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dc:title>
  <dc:creator>Mélanie Fenaert</dc:creator>
  <cp:lastModifiedBy>Mélanie Fenaert</cp:lastModifiedBy>
  <cp:revision>2</cp:revision>
  <cp:lastPrinted>2022-04-18T20:21:55Z</cp:lastPrinted>
  <dcterms:created xsi:type="dcterms:W3CDTF">2022-01-14T12:54:51Z</dcterms:created>
  <dcterms:modified xsi:type="dcterms:W3CDTF">2022-05-14T18:49:31Z</dcterms:modified>
</cp:coreProperties>
</file>