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6" r:id="rId3"/>
    <p:sldId id="267" r:id="rId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662" autoAdjust="0"/>
  </p:normalViewPr>
  <p:slideViewPr>
    <p:cSldViewPr showGuides="1">
      <p:cViewPr>
        <p:scale>
          <a:sx n="60" d="100"/>
          <a:sy n="60" d="100"/>
        </p:scale>
        <p:origin x="-142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27D5D8B-3A49-4921-A9C3-EB8FE954A7AC}" type="datetimeFigureOut">
              <a:rPr lang="fr-FR"/>
              <a:pPr>
                <a:defRPr/>
              </a:pPr>
              <a:t>09/10/2020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C28BEF5-D7E6-46A2-B399-A13A712D7D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715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02C8B-62FF-4376-AEED-777C951FF1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72316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4D282-DDC6-4912-BE0B-F0942CC170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363613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8AD0C-A0A5-436A-A115-82E45409E8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981384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5A34-D898-4529-B65F-F868A31917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07974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5E8D4-187F-4816-AF36-A01527E5F8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694425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0800-0425-4085-A06B-5F3D5B3E87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8017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F7342-3A93-49D8-9C45-6F6433881C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050626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596D3-DE8D-443E-9AA9-436C56F869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66687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30D1-707F-4050-BDE1-9A21F989B0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856042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B1C41-1F73-44B7-B8C3-EB3F6EED01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794808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7C84E-C75C-487F-9EB5-267899CF60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329351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0AE9DCE-1411-48E4-878F-640FD3B4BB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-1177925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Comic Sans MS" pitchFamily="66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27456" y="152400"/>
            <a:ext cx="468750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latin typeface="Verdana" pitchFamily="34" charset="0"/>
              </a:rPr>
              <a:t>Activité : </a:t>
            </a:r>
            <a:r>
              <a:rPr lang="fr-FR" altLang="fr-FR" sz="2400" dirty="0">
                <a:latin typeface="Verdana" pitchFamily="34" charset="0"/>
              </a:rPr>
              <a:t>La notion d’espèce.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>
                <a:latin typeface="Verdana" pitchFamily="34" charset="0"/>
              </a:rPr>
              <a:t>Compétences travaillées :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>
                <a:latin typeface="Verdana" pitchFamily="34" charset="0"/>
              </a:rPr>
              <a:t>- Compétence C3 : Langages scientifiques (Savoir définir une espèce, savoir lire une clé de détermination, savoir extraire des informations d’un texte)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>
                <a:latin typeface="Verdana" pitchFamily="34" charset="0"/>
              </a:rPr>
              <a:t>- Compétence C7 : Savoir analyser et argumenter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7938" y="520700"/>
            <a:ext cx="9144001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>
                <a:latin typeface="Verdana" pitchFamily="34" charset="0"/>
              </a:rPr>
              <a:t>	Chacun d'entre nous désigne les « espèces » animales et végétales par un nom commun : érable, bouleau, truite, pigeon. En réalité, on désigne des noms de genre et non des noms d’espèce.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03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003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4681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33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altLang="fr-FR" u="sng">
                <a:solidFill>
                  <a:srgbClr val="FF0000"/>
                </a:solidFill>
                <a:latin typeface="Verdana" pitchFamily="34" charset="0"/>
              </a:rPr>
              <a:t>I- Un exemple chez les végétaux, le chêne :</a:t>
            </a:r>
            <a:endParaRPr lang="fr-FR" altLang="fr-FR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620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altLang="fr-FR" u="sng">
                <a:latin typeface="Verdana" pitchFamily="34" charset="0"/>
              </a:rPr>
              <a:t>Photo 1 :</a:t>
            </a:r>
            <a:r>
              <a:rPr lang="fr-FR" altLang="fr-FR">
                <a:latin typeface="Verdana" pitchFamily="34" charset="0"/>
              </a:rPr>
              <a:t>				</a:t>
            </a:r>
            <a:r>
              <a:rPr lang="fr-FR" altLang="fr-FR" u="sng">
                <a:latin typeface="Verdana" pitchFamily="34" charset="0"/>
              </a:rPr>
              <a:t>Photo 2 :</a:t>
            </a:r>
            <a:r>
              <a:rPr lang="fr-FR" altLang="fr-FR">
                <a:latin typeface="Verdana" pitchFamily="34" charset="0"/>
              </a:rPr>
              <a:t> </a:t>
            </a:r>
          </a:p>
        </p:txBody>
      </p:sp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/>
          <a:stretch>
            <a:fillRect/>
          </a:stretch>
        </p:blipFill>
        <p:spPr bwMode="auto">
          <a:xfrm>
            <a:off x="0" y="1676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"/>
          <a:stretch>
            <a:fillRect/>
          </a:stretch>
        </p:blipFill>
        <p:spPr bwMode="auto">
          <a:xfrm>
            <a:off x="4548188" y="1828800"/>
            <a:ext cx="45958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ct val="150000"/>
          </a:lnSpc>
          <a:defRPr dirty="0">
            <a:latin typeface="Verdana" panose="020B0604030504040204" pitchFamily="34" charset="0"/>
            <a:ea typeface="Verdana" panose="020B0604030504040204" pitchFamily="34" charset="0"/>
          </a:defRPr>
        </a:defPPr>
      </a:lstStyle>
    </a:sp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20</Words>
  <Application>Microsoft Office PowerPoint</Application>
  <PresentationFormat>Affichage à l'écran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Modèle par défaut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BRANCHARD</dc:creator>
  <cp:lastModifiedBy>Pierre BRANCHARD</cp:lastModifiedBy>
  <cp:revision>29</cp:revision>
  <cp:lastPrinted>1601-01-01T00:00:00Z</cp:lastPrinted>
  <dcterms:created xsi:type="dcterms:W3CDTF">2008-05-27T09:31:22Z</dcterms:created>
  <dcterms:modified xsi:type="dcterms:W3CDTF">2020-10-09T17:03:58Z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