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8"/>
    <p:restoredTop sz="94694"/>
  </p:normalViewPr>
  <p:slideViewPr>
    <p:cSldViewPr snapToGrid="0">
      <p:cViewPr>
        <p:scale>
          <a:sx n="73" d="100"/>
          <a:sy n="73" d="100"/>
        </p:scale>
        <p:origin x="3144" y="3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BAEDE-0404-6740-B2D6-EBF017E84216}" type="datetimeFigureOut">
              <a:rPr lang="fr-FR" smtClean="0"/>
              <a:t>04/09/2025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DC280-22AE-414D-90F8-49DC73EE7A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7600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BAEDE-0404-6740-B2D6-EBF017E84216}" type="datetimeFigureOut">
              <a:rPr lang="fr-FR" smtClean="0"/>
              <a:t>04/09/2025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DC280-22AE-414D-90F8-49DC73EE7A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9669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BAEDE-0404-6740-B2D6-EBF017E84216}" type="datetimeFigureOut">
              <a:rPr lang="fr-FR" smtClean="0"/>
              <a:t>04/09/2025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DC280-22AE-414D-90F8-49DC73EE7A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5512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BAEDE-0404-6740-B2D6-EBF017E84216}" type="datetimeFigureOut">
              <a:rPr lang="fr-FR" smtClean="0"/>
              <a:t>04/09/2025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DC280-22AE-414D-90F8-49DC73EE7A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270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BAEDE-0404-6740-B2D6-EBF017E84216}" type="datetimeFigureOut">
              <a:rPr lang="fr-FR" smtClean="0"/>
              <a:t>04/09/2025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DC280-22AE-414D-90F8-49DC73EE7A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9798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BAEDE-0404-6740-B2D6-EBF017E84216}" type="datetimeFigureOut">
              <a:rPr lang="fr-FR" smtClean="0"/>
              <a:t>04/09/2025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DC280-22AE-414D-90F8-49DC73EE7A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712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BAEDE-0404-6740-B2D6-EBF017E84216}" type="datetimeFigureOut">
              <a:rPr lang="fr-FR" smtClean="0"/>
              <a:t>04/09/2025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DC280-22AE-414D-90F8-49DC73EE7A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7008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BAEDE-0404-6740-B2D6-EBF017E84216}" type="datetimeFigureOut">
              <a:rPr lang="fr-FR" smtClean="0"/>
              <a:t>04/09/2025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DC280-22AE-414D-90F8-49DC73EE7A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5012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BAEDE-0404-6740-B2D6-EBF017E84216}" type="datetimeFigureOut">
              <a:rPr lang="fr-FR" smtClean="0"/>
              <a:t>04/09/2025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DC280-22AE-414D-90F8-49DC73EE7A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6319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BAEDE-0404-6740-B2D6-EBF017E84216}" type="datetimeFigureOut">
              <a:rPr lang="fr-FR" smtClean="0"/>
              <a:t>04/09/2025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DC280-22AE-414D-90F8-49DC73EE7A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3448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BAEDE-0404-6740-B2D6-EBF017E84216}" type="datetimeFigureOut">
              <a:rPr lang="fr-FR" smtClean="0"/>
              <a:t>04/09/2025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DC280-22AE-414D-90F8-49DC73EE7A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3749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30BAEDE-0404-6740-B2D6-EBF017E84216}" type="datetimeFigureOut">
              <a:rPr lang="fr-FR" smtClean="0"/>
              <a:t>04/09/2025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BDC280-22AE-414D-90F8-49DC73EE7A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8680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03E982BF-52DD-75DF-8F81-04B705FCFF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3752112"/>
              </p:ext>
            </p:extLst>
          </p:nvPr>
        </p:nvGraphicFramePr>
        <p:xfrm>
          <a:off x="-1" y="-1"/>
          <a:ext cx="7559674" cy="1069181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79837">
                  <a:extLst>
                    <a:ext uri="{9D8B030D-6E8A-4147-A177-3AD203B41FA5}">
                      <a16:colId xmlns:a16="http://schemas.microsoft.com/office/drawing/2014/main" val="2574181395"/>
                    </a:ext>
                  </a:extLst>
                </a:gridCol>
                <a:gridCol w="3779837">
                  <a:extLst>
                    <a:ext uri="{9D8B030D-6E8A-4147-A177-3AD203B41FA5}">
                      <a16:colId xmlns:a16="http://schemas.microsoft.com/office/drawing/2014/main" val="2887464373"/>
                    </a:ext>
                  </a:extLst>
                </a:gridCol>
              </a:tblGrid>
              <a:tr h="2138363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3042548"/>
                  </a:ext>
                </a:extLst>
              </a:tr>
              <a:tr h="2138363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3805189"/>
                  </a:ext>
                </a:extLst>
              </a:tr>
              <a:tr h="2138363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9898746"/>
                  </a:ext>
                </a:extLst>
              </a:tr>
              <a:tr h="2138363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0463168"/>
                  </a:ext>
                </a:extLst>
              </a:tr>
              <a:tr h="2138363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6558002"/>
                  </a:ext>
                </a:extLst>
              </a:tr>
            </a:tbl>
          </a:graphicData>
        </a:graphic>
      </p:graphicFrame>
      <p:sp>
        <p:nvSpPr>
          <p:cNvPr id="7" name="ZoneTexte 6">
            <a:extLst>
              <a:ext uri="{FF2B5EF4-FFF2-40B4-BE49-F238E27FC236}">
                <a16:creationId xmlns:a16="http://schemas.microsoft.com/office/drawing/2014/main" id="{D59009EA-B2DE-12FC-8FCD-D240F4F6F0CE}"/>
              </a:ext>
            </a:extLst>
          </p:cNvPr>
          <p:cNvSpPr txBox="1"/>
          <p:nvPr/>
        </p:nvSpPr>
        <p:spPr>
          <a:xfrm>
            <a:off x="509954" y="334107"/>
            <a:ext cx="2743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/>
              <a:t>Mary </a:t>
            </a:r>
            <a:r>
              <a:rPr lang="fr-FR" sz="4000" dirty="0" err="1"/>
              <a:t>Anning</a:t>
            </a:r>
            <a:endParaRPr lang="fr-FR" sz="4000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ABC7EE1-5FC8-80CD-FA71-F8133C6449BB}"/>
              </a:ext>
            </a:extLst>
          </p:cNvPr>
          <p:cNvSpPr txBox="1"/>
          <p:nvPr/>
        </p:nvSpPr>
        <p:spPr>
          <a:xfrm>
            <a:off x="4306521" y="334107"/>
            <a:ext cx="2743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/>
              <a:t>Rachel Carson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2121EAA4-16EC-B8E6-8680-65C7244D0073}"/>
              </a:ext>
            </a:extLst>
          </p:cNvPr>
          <p:cNvSpPr txBox="1"/>
          <p:nvPr/>
        </p:nvSpPr>
        <p:spPr>
          <a:xfrm>
            <a:off x="509954" y="2455984"/>
            <a:ext cx="2743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/>
              <a:t>Barbara McClintock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3F259FBB-ED7A-A3F5-04B3-B46838DD367C}"/>
              </a:ext>
            </a:extLst>
          </p:cNvPr>
          <p:cNvSpPr txBox="1"/>
          <p:nvPr/>
        </p:nvSpPr>
        <p:spPr>
          <a:xfrm>
            <a:off x="4481512" y="2478978"/>
            <a:ext cx="239321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/>
              <a:t>Katia Kraft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FC2CA4BB-79A7-EE88-9447-A6057D85D086}"/>
              </a:ext>
            </a:extLst>
          </p:cNvPr>
          <p:cNvSpPr txBox="1"/>
          <p:nvPr/>
        </p:nvSpPr>
        <p:spPr>
          <a:xfrm>
            <a:off x="509954" y="4684186"/>
            <a:ext cx="2743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/>
              <a:t>Jane Cooke Wright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91868A95-2BE1-B9C3-F543-0F73A296D194}"/>
              </a:ext>
            </a:extLst>
          </p:cNvPr>
          <p:cNvSpPr txBox="1"/>
          <p:nvPr/>
        </p:nvSpPr>
        <p:spPr>
          <a:xfrm>
            <a:off x="4306521" y="4684186"/>
            <a:ext cx="2743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/>
              <a:t>Marthe Gautier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D4C2ED47-F186-5277-670E-E335E5BF390E}"/>
              </a:ext>
            </a:extLst>
          </p:cNvPr>
          <p:cNvSpPr txBox="1"/>
          <p:nvPr/>
        </p:nvSpPr>
        <p:spPr>
          <a:xfrm>
            <a:off x="254977" y="6918634"/>
            <a:ext cx="32531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/>
              <a:t>Françoise Barré-</a:t>
            </a:r>
            <a:r>
              <a:rPr lang="fr-FR" sz="3600" dirty="0" err="1"/>
              <a:t>Sinoussi</a:t>
            </a:r>
            <a:endParaRPr lang="fr-FR" sz="3600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D9BA4D48-5BBA-DDE9-4577-FE9D5353DE96}"/>
              </a:ext>
            </a:extLst>
          </p:cNvPr>
          <p:cNvSpPr txBox="1"/>
          <p:nvPr/>
        </p:nvSpPr>
        <p:spPr>
          <a:xfrm>
            <a:off x="4306521" y="6829057"/>
            <a:ext cx="2743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/>
              <a:t>Marie </a:t>
            </a:r>
            <a:r>
              <a:rPr lang="fr-FR" sz="4000" dirty="0" err="1"/>
              <a:t>Tharp</a:t>
            </a:r>
            <a:endParaRPr lang="fr-FR" sz="4000" dirty="0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A989FF51-4EE1-D7DC-5CCF-155DCF02D9E1}"/>
              </a:ext>
            </a:extLst>
          </p:cNvPr>
          <p:cNvSpPr txBox="1"/>
          <p:nvPr/>
        </p:nvSpPr>
        <p:spPr>
          <a:xfrm>
            <a:off x="509954" y="8973928"/>
            <a:ext cx="2743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/>
              <a:t>Inge Lehmann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46EB09DA-9888-1AC0-61C7-79CC284A52A9}"/>
              </a:ext>
            </a:extLst>
          </p:cNvPr>
          <p:cNvSpPr txBox="1"/>
          <p:nvPr/>
        </p:nvSpPr>
        <p:spPr>
          <a:xfrm>
            <a:off x="4173780" y="8973928"/>
            <a:ext cx="30086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/>
              <a:t>Emmanuelle Charpentier</a:t>
            </a:r>
          </a:p>
        </p:txBody>
      </p:sp>
    </p:spTree>
    <p:extLst>
      <p:ext uri="{BB962C8B-B14F-4D97-AF65-F5344CB8AC3E}">
        <p14:creationId xmlns:p14="http://schemas.microsoft.com/office/powerpoint/2010/main" val="291466898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21</Words>
  <Application>Microsoft Macintosh PowerPoint</Application>
  <PresentationFormat>Personnalisé</PresentationFormat>
  <Paragraphs>10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melanie.fenaert</dc:creator>
  <cp:lastModifiedBy>melanie.fenaert</cp:lastModifiedBy>
  <cp:revision>1</cp:revision>
  <dcterms:created xsi:type="dcterms:W3CDTF">2025-09-04T20:20:24Z</dcterms:created>
  <dcterms:modified xsi:type="dcterms:W3CDTF">2025-09-04T20:35:53Z</dcterms:modified>
</cp:coreProperties>
</file>