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4442D3-11A1-DA14-D906-FCA60C8D3D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87BC969-F397-73B2-4F50-9505E3712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DAB225D-D757-ACAD-7CD6-10567B668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8C6720-1DF1-594B-574E-0A2A3F03F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DCE7E8-BAB7-6EE0-4D16-61184C501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092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38E605-F365-4379-0CA3-C2158D92D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F1D8125-1A08-CB20-2C43-43B9133FF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E26A10-6D55-4FA5-C163-916F14099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8FDCCE6-194A-3EFE-DE35-45C4842B4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C9D10B-3782-9F74-4D0E-2C239E222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46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430CDA6-C0D3-8DD3-984C-D8F5DB5FA3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01AD1D-DAFD-5661-439C-EA7E6F7EA2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99EB05-DE4E-D648-9FC5-D872FFC17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FDD1D1-5BBB-6F3F-37B4-3D54C88C9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7904D9-895C-51BF-F635-58CB4B12C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70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9B412-640C-2088-B0C3-0BB14E4F4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254AF6-9885-F70E-6FC3-5CEC9FA5D9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342144-17CB-7AD8-9014-FB2841104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DAB1E5-65DA-AA80-A22D-40C5E307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C3F2CE-CE09-1F2F-0936-71B5CA94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41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B3F3F6-0DAA-9C1D-659B-97707DC41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D50F16-3129-5CBD-DD44-0B25A7324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B9AB30-5C2C-A168-9BD6-8D7FB7A75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AB52B0-F8FF-3AF3-F9F4-B867CD913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FAB4A5-1F7C-10B0-BC69-8BB49F12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936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6175EC-9D76-4EB2-9F89-871BA4AB0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58E26F-C92D-1913-C1AA-5ABC09A4B2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F7C8455-3F8A-D519-4620-B9735077A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169B73-80B0-34DC-4665-A70E74C4F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BD15336-7D6D-95AF-3771-920178858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7C897E-E71E-25FD-7176-1B4CF536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960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6AB4A2-3C5F-6645-8302-7B05DDEF9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2CACFCB-E1F9-C47E-4C98-0017283279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3588BD-2CA8-B6B6-3B77-590C2BDEA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B1A4753-F561-D133-21DF-2B453C5CA5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D0B66F0-39D1-67DE-64C6-B8F8EAF2E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613E23-0043-065B-98FF-52F0AEE9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B082A71-26B1-AD14-CB37-07D17C8A0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529DE11-E3FB-FC89-E187-63A59075B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4099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142D6-6B06-45F8-28A4-82D39960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5FD44BC-D4D1-B5BD-8FEC-5154E2870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E255815-A54D-8D21-CDAB-A20F173D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39BFB9-9915-68DD-339B-90D0ED6D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354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17FE1CA-DA99-28B8-AC5A-B2D951AA3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D1CAB6A-E28D-6A86-2DB5-8C85787A3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A5F984B-3B0A-92AF-564C-4411FD7D1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0596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1FFD58-F491-DEFA-A221-CE7E111F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B9A93F-68E0-3A3B-FECB-ABDA2A5B3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B62BE7-9872-54E6-DE23-5E2D269A7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111ADF-FA08-8BEC-3493-82A7616B5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BE3FDA-9564-8E24-D755-E57658031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76C8A1A-A523-96E7-A02C-B800AB7F9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47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E209A-260B-8704-D284-D3BA4431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35A148-64DD-F4F9-1977-015D89E95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059C1A2-6E78-85F4-767D-189BEDA0C3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3C0EA63-AFEE-F372-F5C2-C203C9699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80144E-F664-6CFD-6BBC-27AAF0630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3F54AB5-7902-BCAF-C739-40B7AD3B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64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9224BA7-C6BE-6595-B356-65451D3D5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22F748-BC6F-82D8-EDE3-105C57BB5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344790D-B333-23D6-1BD4-942AEE94D5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93AF80-6646-4371-93BB-CDAD1AE157EC}" type="datetimeFigureOut">
              <a:rPr lang="fr-FR" smtClean="0"/>
              <a:t>27/06/2022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19DAF1-2882-C44A-FFAF-AA17A2C72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0AE0B-DDFC-BE07-EEA8-3FBC36DD8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63AE-FF99-48F0-99F9-9F4F0BD1D3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075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BAEAE770-19B6-4FC9-406B-5548264AA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81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ACF198E-F4BD-ED6B-30A6-9C42A4D9F6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4443" y="0"/>
            <a:ext cx="4863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550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4B6B0F4-984B-B530-0D34-6844E45A1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74"/>
            <a:ext cx="12192000" cy="683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0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744C062-761E-E48F-051B-EAC942788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46" y="0"/>
            <a:ext cx="10078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78235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Grand écran</PresentationFormat>
  <Paragraphs>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adeline simonet</dc:creator>
  <cp:lastModifiedBy>adeline simonet</cp:lastModifiedBy>
  <cp:revision>1</cp:revision>
  <dcterms:created xsi:type="dcterms:W3CDTF">2022-06-27T08:42:10Z</dcterms:created>
  <dcterms:modified xsi:type="dcterms:W3CDTF">2022-06-27T08:45:28Z</dcterms:modified>
</cp:coreProperties>
</file>